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60" r:id="rId5"/>
    <p:sldId id="261" r:id="rId6"/>
    <p:sldId id="258" r:id="rId7"/>
    <p:sldId id="265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5720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4" d="100"/>
          <a:sy n="94" d="100"/>
        </p:scale>
        <p:origin x="-234" y="21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268935CE-CC04-4DD1-A10A-DE43112D80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64C79DB-B9A1-4603-A228-D435086B8FA8}" type="slidenum">
              <a:rPr lang="en-US" smtClean="0">
                <a:ea typeface="Microsoft YaHei" charset="-122"/>
              </a:rPr>
              <a:pPr/>
              <a:t>1</a:t>
            </a:fld>
            <a:endParaRPr lang="en-US" smtClean="0">
              <a:ea typeface="Microsoft YaHei" charset="-122"/>
            </a:endParaRPr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98D70-B049-477E-AC39-2F43541048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18957-C256-4CFE-BEDC-C034DC01EF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B0A03-851C-46A4-92AC-690707BAD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5E44E-D5B7-46E3-A82B-B1317D1E7C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07CD4-1B6A-4DFD-8402-91CC59DFD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73C0C-0D98-474C-9478-CD0D71BF01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346F6-0C34-44EA-A579-5E46264DF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D0F21-AEB2-4F44-915F-3BDC333C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0EF9A-E63B-4B95-B117-CAE4053C99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412BD-6D99-454D-8198-8966AF9365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9D7F0-37ED-4ED4-B315-483E359A30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B8C87-37DD-4ADC-B112-D5E4B48E20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AB4A63B0-6B9D-4882-9168-63B8EFA87A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0" name="Picture 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93025" y="5614988"/>
            <a:ext cx="1379538" cy="1471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png"/><Relationship Id="rId7" Type="http://schemas.openxmlformats.org/officeDocument/2006/relationships/image" Target="../media/image2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9.jpeg"/><Relationship Id="rId7" Type="http://schemas.openxmlformats.org/officeDocument/2006/relationships/image" Target="../media/image3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6.png"/><Relationship Id="rId7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8875" y="5732463"/>
            <a:ext cx="1665288" cy="803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1" name="Title 1"/>
          <p:cNvSpPr>
            <a:spLocks noGrp="1"/>
          </p:cNvSpPr>
          <p:nvPr>
            <p:ph type="ctrTitle"/>
          </p:nvPr>
        </p:nvSpPr>
        <p:spPr>
          <a:xfrm>
            <a:off x="688975" y="2924175"/>
            <a:ext cx="7772400" cy="1470025"/>
          </a:xfrm>
        </p:spPr>
        <p:txBody>
          <a:bodyPr/>
          <a:lstStyle/>
          <a:p>
            <a:r>
              <a:rPr lang="en-US" smtClean="0"/>
              <a:t>Saradnja sa poslovnom zajednicom – Pilotirani programi UniBG CzRK-a</a:t>
            </a:r>
          </a:p>
        </p:txBody>
      </p:sp>
      <p:sp>
        <p:nvSpPr>
          <p:cNvPr id="2052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300663"/>
            <a:ext cx="6400800" cy="3381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smtClean="0">
                <a:solidFill>
                  <a:srgbClr val="800000"/>
                </a:solidFill>
                <a:latin typeface="Calibri" pitchFamily="32" charset="0"/>
              </a:rPr>
              <a:t>Razvoj karijernog vođenja </a:t>
            </a:r>
            <a:r>
              <a:rPr lang="sr-Latn-CS" sz="1800" b="1" smtClean="0">
                <a:solidFill>
                  <a:srgbClr val="800000"/>
                </a:solidFill>
                <a:latin typeface="Calibri" pitchFamily="32" charset="0"/>
              </a:rPr>
              <a:t>u</a:t>
            </a:r>
            <a:r>
              <a:rPr lang="en-US" sz="1800" b="1" smtClean="0">
                <a:solidFill>
                  <a:srgbClr val="800000"/>
                </a:solidFill>
                <a:latin typeface="Calibri" pitchFamily="32" charset="0"/>
              </a:rPr>
              <a:t> cilju unapređenja</a:t>
            </a:r>
            <a:r>
              <a:rPr lang="sr-Latn-CS" sz="1800" b="1" smtClean="0">
                <a:solidFill>
                  <a:srgbClr val="800000"/>
                </a:solidFill>
                <a:latin typeface="Calibri" pitchFamily="32" charset="0"/>
              </a:rPr>
              <a:t> </a:t>
            </a:r>
            <a:r>
              <a:rPr lang="en-US" sz="1800" b="1" smtClean="0">
                <a:solidFill>
                  <a:srgbClr val="800000"/>
                </a:solidFill>
                <a:latin typeface="Calibri" pitchFamily="32" charset="0"/>
              </a:rPr>
              <a:t>visokog obrazovanja u Srbiji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08050"/>
            <a:ext cx="9151938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05300" y="4724400"/>
            <a:ext cx="4318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88913"/>
            <a:ext cx="7772400" cy="190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5" name="Content Placeholder 3"/>
          <p:cNvSpPr>
            <a:spLocks noGrp="1"/>
          </p:cNvSpPr>
          <p:nvPr>
            <p:ph idx="1"/>
          </p:nvPr>
        </p:nvSpPr>
        <p:spPr>
          <a:xfrm>
            <a:off x="444500" y="2420938"/>
            <a:ext cx="8228013" cy="4032250"/>
          </a:xfrm>
        </p:spPr>
        <p:txBody>
          <a:bodyPr/>
          <a:lstStyle/>
          <a:p>
            <a:pPr>
              <a:buFont typeface="Times New Roman" pitchFamily="16" charset="0"/>
              <a:buChar char="•"/>
              <a:defRPr/>
            </a:pPr>
            <a:r>
              <a:rPr lang="sr-Latn-RS" dirty="0" smtClean="0"/>
              <a:t>Gostujući predavači iz kompanije</a:t>
            </a:r>
          </a:p>
          <a:p>
            <a:pPr>
              <a:buFont typeface="Times New Roman" pitchFamily="16" charset="0"/>
              <a:buChar char="•"/>
              <a:defRPr/>
            </a:pPr>
            <a:r>
              <a:rPr lang="sr-Latn-RS" dirty="0" smtClean="0"/>
              <a:t>„Know-how“ za studente</a:t>
            </a:r>
          </a:p>
          <a:p>
            <a:pPr>
              <a:buFont typeface="Times New Roman" pitchFamily="16" charset="0"/>
              <a:buChar char="•"/>
              <a:defRPr/>
            </a:pPr>
            <a:r>
              <a:rPr lang="sr-Latn-RS" dirty="0" smtClean="0"/>
              <a:t>3 radionice na fakultetima Univerziteta u Beogradu +</a:t>
            </a:r>
          </a:p>
          <a:p>
            <a:pPr marL="0" indent="0">
              <a:buFont typeface="Times New Roman" pitchFamily="16" charset="0"/>
              <a:buNone/>
              <a:defRPr/>
            </a:pPr>
            <a:r>
              <a:rPr lang="sr-Latn-RS" dirty="0" smtClean="0"/>
              <a:t>	1 radionica u prostorijama kompanije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V:\FOTO\2012\Lekcije iy prakse II\IMG_0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50163">
            <a:off x="1081088" y="3248025"/>
            <a:ext cx="4056062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7772400" cy="190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72869">
            <a:off x="2814638" y="2374900"/>
            <a:ext cx="203993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6" descr="V:\FOTO\2012\Lekcije iy prakse II\IMG_06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72585">
            <a:off x="4959350" y="2447925"/>
            <a:ext cx="4537075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Box 1"/>
          <p:cNvSpPr txBox="1">
            <a:spLocks noChangeArrowheads="1"/>
          </p:cNvSpPr>
          <p:nvPr/>
        </p:nvSpPr>
        <p:spPr bwMode="auto">
          <a:xfrm>
            <a:off x="4427538" y="414338"/>
            <a:ext cx="1631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2012</a:t>
            </a:r>
            <a:endParaRPr lang="en-US" b="1"/>
          </a:p>
        </p:txBody>
      </p:sp>
      <p:pic>
        <p:nvPicPr>
          <p:cNvPr id="4103" name="Picture 7" descr="V:\FOTO\2012\Lekcije iy prakse II\IMG_065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" y="1989138"/>
            <a:ext cx="268763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V:\FOTO\2013\lekcije iz prakse acas poseta\DSCN27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852738"/>
            <a:ext cx="5616575" cy="402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7772400" cy="190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4" name="TextBox 5"/>
          <p:cNvSpPr txBox="1">
            <a:spLocks noChangeArrowheads="1"/>
          </p:cNvSpPr>
          <p:nvPr/>
        </p:nvSpPr>
        <p:spPr bwMode="auto">
          <a:xfrm>
            <a:off x="4427538" y="414338"/>
            <a:ext cx="1631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2013</a:t>
            </a:r>
            <a:endParaRPr lang="en-US" b="1"/>
          </a:p>
        </p:txBody>
      </p:sp>
      <p:pic>
        <p:nvPicPr>
          <p:cNvPr id="5125" name="Picture 2" descr="V:\FOTO\2013\Lekcije IP Pravni februar Korupcija\DSCN04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1946275"/>
            <a:ext cx="3322638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" descr="V:\FOTO\2013\Lekcije IP Pravni februar Korupcija\DSCN047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40375" y="2019300"/>
            <a:ext cx="3132138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8175" y="4005263"/>
            <a:ext cx="1943100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V:\FOTO\2013\Lekcije iz prakse JTI II deo\JTI fotke za slanje\20130425_1542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6367">
            <a:off x="5727700" y="3795713"/>
            <a:ext cx="3165475" cy="223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V:\FOTO\2013\Lekcije iz prakse JTI II deo\JTI fotke za slanje\DSCN07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650" y="1989138"/>
            <a:ext cx="5545138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188913"/>
            <a:ext cx="7772400" cy="190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7650" y="1954213"/>
            <a:ext cx="1239838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4427538" y="414338"/>
            <a:ext cx="1631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2013</a:t>
            </a:r>
            <a:endParaRPr lang="en-US" b="1"/>
          </a:p>
        </p:txBody>
      </p:sp>
      <p:pic>
        <p:nvPicPr>
          <p:cNvPr id="6151" name="Picture 3" descr="V:\FOTO\2013\Lekcije iz prakse JTI II deo\JTI fotke za slanje\DSCN07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00725" y="2092325"/>
            <a:ext cx="3019425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549275"/>
            <a:ext cx="640080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1" name="Content Placeholder 3"/>
          <p:cNvSpPr>
            <a:spLocks noGrp="1"/>
          </p:cNvSpPr>
          <p:nvPr>
            <p:ph idx="1"/>
          </p:nvPr>
        </p:nvSpPr>
        <p:spPr>
          <a:xfrm>
            <a:off x="395288" y="1557338"/>
            <a:ext cx="8228012" cy="5100637"/>
          </a:xfrm>
        </p:spPr>
        <p:txBody>
          <a:bodyPr/>
          <a:lstStyle/>
          <a:p>
            <a:pPr marL="0" indent="0">
              <a:buFont typeface="Times New Roman" pitchFamily="18" charset="0"/>
              <a:buNone/>
            </a:pPr>
            <a:r>
              <a:rPr lang="en-US" b="1" smtClean="0">
                <a:solidFill>
                  <a:srgbClr val="C00000"/>
                </a:solidFill>
              </a:rPr>
              <a:t>za studente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sz="2800" smtClean="0"/>
              <a:t>...da se umreže i pitaju šta ih zanima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sz="2800" smtClean="0"/>
              <a:t>... u neformalnom ambijentu /Kafić/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sz="2800" smtClean="0"/>
              <a:t>... upoznaju različite poslove i sektore u kompaniji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b="1" smtClean="0">
                <a:solidFill>
                  <a:srgbClr val="C00000"/>
                </a:solidFill>
              </a:rPr>
              <a:t>za kompaniju 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sz="2800" smtClean="0"/>
              <a:t>Dobar marketing - Karijera u kompaniji - predstavnici različitih sektora razgovaraju sa studentima</a:t>
            </a:r>
          </a:p>
          <a:p>
            <a:pPr marL="0" indent="0">
              <a:buFont typeface="Times New Roman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Prilika da „prepoznaju“ potencijalni budući radni kadar i „snime“ poželjne kandidate...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V:\FOTO\2013\karijerno Ćaskanje MICROSOFT foto i video\DSCN1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1611313"/>
            <a:ext cx="6767513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" y="1125538"/>
            <a:ext cx="518477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7" descr="http://www.puskice.org/repo/vesti/images/kompanije/MDC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" y="403225"/>
            <a:ext cx="3095625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V:\FOTO\2013\karijerno Ćaskanje MICROSOFT foto i video\DSCN2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2400" y="1014413"/>
            <a:ext cx="3748088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9" descr="V:\FOTO\2013\karijerno Ćaskanje MICROSOFT foto i video\DSCN20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32400" y="3825875"/>
            <a:ext cx="3786188" cy="284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08475" y="3397250"/>
            <a:ext cx="184785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  <a:p>
            <a:endParaRPr lang="en-US" smtClean="0"/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73038"/>
            <a:ext cx="6553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3038"/>
            <a:ext cx="1774825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2" descr="V:\FOTO\2013\Ćaskanje\DSCN15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341438"/>
            <a:ext cx="3600450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3" descr="V:\FOTO\2013\Ćaskanje\DSCN152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00450" y="1341438"/>
            <a:ext cx="4876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V:\FOTO\2013\Ćaskanje\DSCN156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75" y="3860800"/>
            <a:ext cx="361156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6" descr="V:\FOTO\2013\Ćaskanje\DSCN158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14738" y="4473575"/>
            <a:ext cx="3549650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65638" y="4041775"/>
            <a:ext cx="184785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5538" y="3927475"/>
            <a:ext cx="1774825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246188"/>
            <a:ext cx="8228013" cy="4524375"/>
          </a:xfrm>
        </p:spPr>
        <p:txBody>
          <a:bodyPr/>
          <a:lstStyle/>
          <a:p>
            <a:endParaRPr lang="en-US" smtClean="0"/>
          </a:p>
          <a:p>
            <a:endParaRPr lang="en-US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3038475"/>
            <a:ext cx="56896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5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87725" y="835025"/>
            <a:ext cx="2403475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6250"/>
            <a:ext cx="3417888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1200" y="476250"/>
            <a:ext cx="336073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8" name="TextBox 1"/>
          <p:cNvSpPr txBox="1">
            <a:spLocks noChangeArrowheads="1"/>
          </p:cNvSpPr>
          <p:nvPr/>
        </p:nvSpPr>
        <p:spPr bwMode="auto">
          <a:xfrm>
            <a:off x="3689350" y="1582738"/>
            <a:ext cx="1800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solidFill>
                  <a:srgbClr val="C00000"/>
                </a:solidFill>
              </a:rPr>
              <a:t>2014</a:t>
            </a:r>
          </a:p>
        </p:txBody>
      </p:sp>
      <p:pic>
        <p:nvPicPr>
          <p:cNvPr id="10249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933825"/>
            <a:ext cx="38989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3933825"/>
            <a:ext cx="3995737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482975"/>
            <a:ext cx="4500562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06775"/>
            <a:ext cx="4643438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3" descr="\\KNIKOLIC-CZRK\veliki shared\KARIJERA i JA\cover финал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57838" y="0"/>
            <a:ext cx="3586162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1196975"/>
            <a:ext cx="3422650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70" name="Content Placeholder 2"/>
          <p:cNvSpPr>
            <a:spLocks noGrp="1"/>
          </p:cNvSpPr>
          <p:nvPr>
            <p:ph idx="1"/>
          </p:nvPr>
        </p:nvSpPr>
        <p:spPr>
          <a:xfrm>
            <a:off x="539750" y="1246188"/>
            <a:ext cx="8228013" cy="4524375"/>
          </a:xfrm>
        </p:spPr>
        <p:txBody>
          <a:bodyPr/>
          <a:lstStyle/>
          <a:p>
            <a:endParaRPr lang="en-US" smtClean="0"/>
          </a:p>
          <a:p>
            <a:endParaRPr lang="en-US" smtClean="0"/>
          </a:p>
        </p:txBody>
      </p:sp>
      <p:pic>
        <p:nvPicPr>
          <p:cNvPr id="1127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31763" y="311150"/>
            <a:ext cx="5689601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196975"/>
            <a:ext cx="341947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3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67400" y="1206500"/>
            <a:ext cx="3421063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Placeholder 4"/>
          <p:cNvSpPr>
            <a:spLocks noGrp="1"/>
          </p:cNvSpPr>
          <p:nvPr>
            <p:ph type="body" idx="1"/>
          </p:nvPr>
        </p:nvSpPr>
        <p:spPr>
          <a:xfrm>
            <a:off x="827088" y="3644900"/>
            <a:ext cx="7772400" cy="1500188"/>
          </a:xfrm>
        </p:spPr>
        <p:txBody>
          <a:bodyPr/>
          <a:lstStyle/>
          <a:p>
            <a:pPr algn="ctr"/>
            <a:r>
              <a:rPr lang="en-US" sz="4000" smtClean="0">
                <a:solidFill>
                  <a:srgbClr val="C00000"/>
                </a:solidFill>
              </a:rPr>
              <a:t>www.careers.ac.rs</a:t>
            </a:r>
          </a:p>
          <a:p>
            <a:pPr algn="ctr"/>
            <a:endParaRPr lang="en-US" sz="3200" smtClean="0">
              <a:solidFill>
                <a:srgbClr val="C00000"/>
              </a:solidFill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503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99</Words>
  <Application>Microsoft Office PowerPoint</Application>
  <PresentationFormat>On-screen Show (4:3)</PresentationFormat>
  <Paragraphs>19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Microsoft YaHei</vt:lpstr>
      <vt:lpstr>Times New Roman</vt:lpstr>
      <vt:lpstr>Arial Unicode MS</vt:lpstr>
      <vt:lpstr>Calibri</vt:lpstr>
      <vt:lpstr>Office Theme</vt:lpstr>
      <vt:lpstr>Saradnja sa poslovnom zajednicom – Pilotirani programi UniBG CzRK-a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Razvoj karijernog vođenja  u cilju unapređenja  visokog obrazovanja u Srbiji</dc:title>
  <dc:creator>Korisnik</dc:creator>
  <cp:lastModifiedBy>admin</cp:lastModifiedBy>
  <cp:revision>28</cp:revision>
  <cp:lastPrinted>1601-01-01T00:00:00Z</cp:lastPrinted>
  <dcterms:created xsi:type="dcterms:W3CDTF">2011-11-16T08:36:22Z</dcterms:created>
  <dcterms:modified xsi:type="dcterms:W3CDTF">2014-09-26T14:11:13Z</dcterms:modified>
</cp:coreProperties>
</file>