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2"/>
  </p:notesMasterIdLst>
  <p:sldIdLst>
    <p:sldId id="257" r:id="rId2"/>
    <p:sldId id="283" r:id="rId3"/>
    <p:sldId id="279" r:id="rId4"/>
    <p:sldId id="275" r:id="rId5"/>
    <p:sldId id="274" r:id="rId6"/>
    <p:sldId id="284" r:id="rId7"/>
    <p:sldId id="285" r:id="rId8"/>
    <p:sldId id="286" r:id="rId9"/>
    <p:sldId id="287" r:id="rId10"/>
    <p:sldId id="282" r:id="rId1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Arial" charset="0"/>
      </a:defRPr>
    </a:lvl1pPr>
    <a:lvl2pPr marL="457200" algn="l" rtl="0" eaLnBrk="0" fontAlgn="base" hangingPunct="0">
      <a:spcBef>
        <a:spcPct val="0"/>
      </a:spcBef>
      <a:spcAft>
        <a:spcPct val="0"/>
      </a:spcAft>
      <a:defRPr kern="1200">
        <a:solidFill>
          <a:schemeClr val="tx1"/>
        </a:solidFill>
        <a:latin typeface="Tahoma" pitchFamily="34" charset="0"/>
        <a:ea typeface="+mn-ea"/>
        <a:cs typeface="Arial" charset="0"/>
      </a:defRPr>
    </a:lvl2pPr>
    <a:lvl3pPr marL="914400" algn="l" rtl="0" eaLnBrk="0" fontAlgn="base" hangingPunct="0">
      <a:spcBef>
        <a:spcPct val="0"/>
      </a:spcBef>
      <a:spcAft>
        <a:spcPct val="0"/>
      </a:spcAft>
      <a:defRPr kern="1200">
        <a:solidFill>
          <a:schemeClr val="tx1"/>
        </a:solidFill>
        <a:latin typeface="Tahoma" pitchFamily="34" charset="0"/>
        <a:ea typeface="+mn-ea"/>
        <a:cs typeface="Arial" charset="0"/>
      </a:defRPr>
    </a:lvl3pPr>
    <a:lvl4pPr marL="1371600" algn="l" rtl="0" eaLnBrk="0" fontAlgn="base" hangingPunct="0">
      <a:spcBef>
        <a:spcPct val="0"/>
      </a:spcBef>
      <a:spcAft>
        <a:spcPct val="0"/>
      </a:spcAft>
      <a:defRPr kern="1200">
        <a:solidFill>
          <a:schemeClr val="tx1"/>
        </a:solidFill>
        <a:latin typeface="Tahoma" pitchFamily="34" charset="0"/>
        <a:ea typeface="+mn-ea"/>
        <a:cs typeface="Arial" charset="0"/>
      </a:defRPr>
    </a:lvl4pPr>
    <a:lvl5pPr marL="1828800" algn="l" rtl="0" eaLnBrk="0" fontAlgn="base" hangingPunct="0">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99FF"/>
    <a:srgbClr val="666699"/>
    <a:srgbClr val="FFCC99"/>
    <a:srgbClr val="99CC00"/>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0"/>
    <p:restoredTop sz="94660"/>
  </p:normalViewPr>
  <p:slideViewPr>
    <p:cSldViewPr>
      <p:cViewPr varScale="1">
        <p:scale>
          <a:sx n="87" d="100"/>
          <a:sy n="87" d="100"/>
        </p:scale>
        <p:origin x="-9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a:defRPr/>
            </a:pPr>
            <a:fld id="{701D21F0-6E24-4F9F-8EEC-65F75CB0F8AF}" type="datetimeFigureOut">
              <a:rPr lang="en-US"/>
              <a:pPr>
                <a:defRPr/>
              </a:pPr>
              <a:t>9/26/2014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EB423E19-2CB6-40A8-99A3-FBA1BD383E67}"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2532" name="Slide Number Placeholder 3"/>
          <p:cNvSpPr>
            <a:spLocks noGrp="1"/>
          </p:cNvSpPr>
          <p:nvPr>
            <p:ph type="sldNum" sz="quarter" idx="5"/>
          </p:nvPr>
        </p:nvSpPr>
        <p:spPr bwMode="auto">
          <a:noFill/>
          <a:ln>
            <a:miter lim="800000"/>
            <a:headEnd/>
            <a:tailEnd/>
          </a:ln>
        </p:spPr>
        <p:txBody>
          <a:bodyPr/>
          <a:lstStyle/>
          <a:p>
            <a:fld id="{558104C9-4712-4AFE-B850-65FC7FC95874}" type="slidenum">
              <a:rPr lang="en-US" altLang="en-US"/>
              <a:pPr/>
              <a:t>7</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4580" name="Slide Number Placeholder 3"/>
          <p:cNvSpPr>
            <a:spLocks noGrp="1"/>
          </p:cNvSpPr>
          <p:nvPr>
            <p:ph type="sldNum" sz="quarter" idx="5"/>
          </p:nvPr>
        </p:nvSpPr>
        <p:spPr bwMode="auto">
          <a:noFill/>
          <a:ln>
            <a:miter lim="800000"/>
            <a:headEnd/>
            <a:tailEnd/>
          </a:ln>
        </p:spPr>
        <p:txBody>
          <a:bodyPr/>
          <a:lstStyle/>
          <a:p>
            <a:fld id="{30493CDB-4981-4DFB-AFB7-85B0B7707C7D}" type="slidenum">
              <a:rPr lang="en-US" altLang="en-US"/>
              <a:pPr/>
              <a:t>8</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3"/>
          <p:cNvSpPr/>
          <p:nvPr/>
        </p:nvSpPr>
        <p:spPr bwMode="auto">
          <a:xfrm>
            <a:off x="0" y="-3175"/>
            <a:ext cx="9144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08831" y="1449146"/>
            <a:ext cx="7526338" cy="2971051"/>
          </a:xfrm>
        </p:spPr>
        <p:txBody>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808831" y="5280847"/>
            <a:ext cx="7526338"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fld id="{2B608C51-A390-4D63-A727-AF736D1C87BD}" type="slidenum">
              <a:rPr lang="en-US" altLang="en-US"/>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reeform 3"/>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809997" y="2222287"/>
            <a:ext cx="7524003" cy="363651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fld id="{B30DE240-F19B-43FB-BDCA-B88892F63ECA}" type="slidenum">
              <a:rPr lang="en-US" altLang="en-US"/>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Freeform 7"/>
          <p:cNvSpPr/>
          <p:nvPr/>
        </p:nvSpPr>
        <p:spPr bwMode="auto">
          <a:xfrm>
            <a:off x="0" y="0"/>
            <a:ext cx="9144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04863" y="2951396"/>
            <a:ext cx="7526337" cy="1468800"/>
          </a:xfrm>
        </p:spPr>
        <p:txBody>
          <a:bodyPr/>
          <a:lstStyle>
            <a:lvl1pPr algn="r">
              <a:defRPr sz="48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04863" y="5281200"/>
            <a:ext cx="7526337"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fld id="{44F5451E-7179-480B-82D9-358920877D2D}" type="slidenum">
              <a:rPr lang="en-US" altLang="en-US"/>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Freeform 4"/>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09996" y="2222287"/>
            <a:ext cx="3670723" cy="3638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280" y="2222287"/>
            <a:ext cx="3670720" cy="3638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4"/>
          <p:cNvSpPr>
            <a:spLocks noGrp="1"/>
          </p:cNvSpPr>
          <p:nvPr>
            <p:ph type="dt" sz="half" idx="10"/>
          </p:nvPr>
        </p:nvSpPr>
        <p:spPr/>
        <p:txBody>
          <a:bodyPr/>
          <a:lstStyle>
            <a:lvl1pPr>
              <a:defRPr/>
            </a:lvl1pPr>
          </a:lstStyle>
          <a:p>
            <a:pPr>
              <a:defRPr/>
            </a:pPr>
            <a:endParaRPr lang="en-US" altLang="en-US"/>
          </a:p>
        </p:txBody>
      </p:sp>
      <p:sp>
        <p:nvSpPr>
          <p:cNvPr id="7" name="Footer Placeholder 5"/>
          <p:cNvSpPr>
            <a:spLocks noGrp="1"/>
          </p:cNvSpPr>
          <p:nvPr>
            <p:ph type="ftr" sz="quarter" idx="11"/>
          </p:nvPr>
        </p:nvSpPr>
        <p:spPr/>
        <p:txBody>
          <a:bodyPr/>
          <a:lstStyle>
            <a:lvl1pPr>
              <a:defRPr/>
            </a:lvl1pPr>
          </a:lstStyle>
          <a:p>
            <a:pPr>
              <a:defRPr/>
            </a:pPr>
            <a:endParaRPr lang="en-US" altLang="en-US"/>
          </a:p>
        </p:txBody>
      </p:sp>
      <p:sp>
        <p:nvSpPr>
          <p:cNvPr id="8" name="Slide Number Placeholder 6"/>
          <p:cNvSpPr>
            <a:spLocks noGrp="1"/>
          </p:cNvSpPr>
          <p:nvPr>
            <p:ph type="sldNum" sz="quarter" idx="12"/>
          </p:nvPr>
        </p:nvSpPr>
        <p:spPr/>
        <p:txBody>
          <a:bodyPr/>
          <a:lstStyle>
            <a:lvl1pPr>
              <a:defRPr/>
            </a:lvl1pPr>
          </a:lstStyle>
          <a:p>
            <a:fld id="{2D7617E8-E6D1-4060-9728-A12B0AB340B3}" type="slidenum">
              <a:rPr lang="en-US" altLang="en-US"/>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09996" y="2174875"/>
            <a:ext cx="367072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09996" y="2751137"/>
            <a:ext cx="3687391" cy="3109913"/>
          </a:xfrm>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280" y="2174875"/>
            <a:ext cx="3670720"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0" y="2751137"/>
            <a:ext cx="3670720" cy="3109913"/>
          </a:xfrm>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6"/>
          <p:cNvSpPr>
            <a:spLocks noGrp="1"/>
          </p:cNvSpPr>
          <p:nvPr>
            <p:ph type="dt" sz="half" idx="10"/>
          </p:nvPr>
        </p:nvSpPr>
        <p:spPr/>
        <p:txBody>
          <a:bodyPr/>
          <a:lstStyle>
            <a:lvl1pPr>
              <a:defRPr/>
            </a:lvl1pPr>
          </a:lstStyle>
          <a:p>
            <a:pPr>
              <a:defRPr/>
            </a:pPr>
            <a:endParaRPr lang="en-US" altLang="en-US"/>
          </a:p>
        </p:txBody>
      </p:sp>
      <p:sp>
        <p:nvSpPr>
          <p:cNvPr id="9" name="Footer Placeholder 7"/>
          <p:cNvSpPr>
            <a:spLocks noGrp="1"/>
          </p:cNvSpPr>
          <p:nvPr>
            <p:ph type="ftr" sz="quarter" idx="11"/>
          </p:nvPr>
        </p:nvSpPr>
        <p:spPr/>
        <p:txBody>
          <a:bodyPr/>
          <a:lstStyle>
            <a:lvl1pPr>
              <a:defRPr/>
            </a:lvl1pPr>
          </a:lstStyle>
          <a:p>
            <a:pPr>
              <a:defRPr/>
            </a:pPr>
            <a:endParaRPr lang="en-US" altLang="en-US"/>
          </a:p>
        </p:txBody>
      </p:sp>
      <p:sp>
        <p:nvSpPr>
          <p:cNvPr id="10" name="Slide Number Placeholder 8"/>
          <p:cNvSpPr>
            <a:spLocks noGrp="1"/>
          </p:cNvSpPr>
          <p:nvPr>
            <p:ph type="sldNum" sz="quarter" idx="12"/>
          </p:nvPr>
        </p:nvSpPr>
        <p:spPr/>
        <p:txBody>
          <a:bodyPr/>
          <a:lstStyle>
            <a:lvl1pPr>
              <a:defRPr/>
            </a:lvl1pPr>
          </a:lstStyle>
          <a:p>
            <a:fld id="{3C880B69-512C-4711-8E8A-E46C4E50E59C}" type="slidenum">
              <a:rPr lang="en-US" altLang="en-US"/>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Freeform 2"/>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4" name="Date Placeholder 2"/>
          <p:cNvSpPr>
            <a:spLocks noGrp="1"/>
          </p:cNvSpPr>
          <p:nvPr>
            <p:ph type="dt" sz="half" idx="10"/>
          </p:nvPr>
        </p:nvSpPr>
        <p:spPr/>
        <p:txBody>
          <a:bodyPr/>
          <a:lstStyle>
            <a:lvl1pPr>
              <a:defRPr/>
            </a:lvl1pPr>
          </a:lstStyle>
          <a:p>
            <a:pPr>
              <a:defRPr/>
            </a:pPr>
            <a:endParaRPr lang="en-US" altLang="en-US"/>
          </a:p>
        </p:txBody>
      </p:sp>
      <p:sp>
        <p:nvSpPr>
          <p:cNvPr id="5" name="Footer Placeholder 3"/>
          <p:cNvSpPr>
            <a:spLocks noGrp="1"/>
          </p:cNvSpPr>
          <p:nvPr>
            <p:ph type="ftr" sz="quarter" idx="11"/>
          </p:nvPr>
        </p:nvSpPr>
        <p:spPr/>
        <p:txBody>
          <a:bodyPr/>
          <a:lstStyle>
            <a:lvl1pPr>
              <a:defRPr/>
            </a:lvl1pPr>
          </a:lstStyle>
          <a:p>
            <a:pPr>
              <a:defRPr/>
            </a:pPr>
            <a:endParaRPr lang="en-US" altLang="en-US"/>
          </a:p>
        </p:txBody>
      </p:sp>
      <p:sp>
        <p:nvSpPr>
          <p:cNvPr id="6" name="Slide Number Placeholder 4"/>
          <p:cNvSpPr>
            <a:spLocks noGrp="1"/>
          </p:cNvSpPr>
          <p:nvPr>
            <p:ph type="sldNum" sz="quarter" idx="12"/>
          </p:nvPr>
        </p:nvSpPr>
        <p:spPr/>
        <p:txBody>
          <a:bodyPr/>
          <a:lstStyle>
            <a:lvl1pPr>
              <a:defRPr/>
            </a:lvl1pPr>
          </a:lstStyle>
          <a:p>
            <a:fld id="{FE6F949F-AD44-4AB1-8865-20C0ECEB1804}" type="slidenum">
              <a:rPr lang="en-US" altLang="en-US"/>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4"/>
          <p:cNvSpPr>
            <a:spLocks noGrp="1"/>
          </p:cNvSpPr>
          <p:nvPr>
            <p:ph type="ftr" sz="quarter" idx="10"/>
          </p:nvPr>
        </p:nvSpPr>
        <p:spPr/>
        <p:txBody>
          <a:bodyPr/>
          <a:lstStyle>
            <a:lvl1pPr>
              <a:defRPr/>
            </a:lvl1pPr>
          </a:lstStyle>
          <a:p>
            <a:pPr>
              <a:defRPr/>
            </a:pPr>
            <a:endParaRPr lang="en-US" altLang="en-US"/>
          </a:p>
        </p:txBody>
      </p:sp>
      <p:sp>
        <p:nvSpPr>
          <p:cNvPr id="3" name="Date Placeholder 3"/>
          <p:cNvSpPr>
            <a:spLocks noGrp="1"/>
          </p:cNvSpPr>
          <p:nvPr>
            <p:ph type="dt" sz="half" idx="11"/>
          </p:nvPr>
        </p:nvSpPr>
        <p:spPr/>
        <p:txBody>
          <a:bodyPr/>
          <a:lstStyle>
            <a:lvl1pPr>
              <a:defRPr/>
            </a:lvl1pPr>
          </a:lstStyle>
          <a:p>
            <a:pPr>
              <a:defRPr/>
            </a:pPr>
            <a:endParaRPr lang="en-US" altLang="en-US"/>
          </a:p>
        </p:txBody>
      </p:sp>
      <p:sp>
        <p:nvSpPr>
          <p:cNvPr id="4" name="Slide Number Placeholder 5"/>
          <p:cNvSpPr>
            <a:spLocks noGrp="1"/>
          </p:cNvSpPr>
          <p:nvPr>
            <p:ph type="sldNum" sz="quarter" idx="12"/>
          </p:nvPr>
        </p:nvSpPr>
        <p:spPr/>
        <p:txBody>
          <a:bodyPr/>
          <a:lstStyle>
            <a:lvl1pPr>
              <a:defRPr/>
            </a:lvl1pPr>
          </a:lstStyle>
          <a:p>
            <a:fld id="{47968828-45CE-4F87-AAC4-1EE7A5FA281C}" type="slidenum">
              <a:rPr lang="en-US" altLang="en-US"/>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Freeform 4"/>
          <p:cNvSpPr>
            <a:spLocks noChangeAspect="1"/>
          </p:cNvSpPr>
          <p:nvPr/>
        </p:nvSpPr>
        <p:spPr bwMode="auto">
          <a:xfrm>
            <a:off x="804863" y="446086"/>
            <a:ext cx="2660650"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04863" y="446088"/>
            <a:ext cx="2660650" cy="1618396"/>
          </a:xfrm>
        </p:spPr>
        <p:txBody>
          <a:bodyPr/>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641724" y="446087"/>
            <a:ext cx="4689475" cy="5414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04863" y="2260737"/>
            <a:ext cx="2660650"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endParaRPr lang="en-US" altLang="en-US"/>
          </a:p>
        </p:txBody>
      </p:sp>
      <p:sp>
        <p:nvSpPr>
          <p:cNvPr id="7" name="Footer Placeholder 5"/>
          <p:cNvSpPr>
            <a:spLocks noGrp="1"/>
          </p:cNvSpPr>
          <p:nvPr>
            <p:ph type="ftr" sz="quarter" idx="11"/>
          </p:nvPr>
        </p:nvSpPr>
        <p:spPr/>
        <p:txBody>
          <a:bodyPr/>
          <a:lstStyle>
            <a:lvl1pPr>
              <a:defRPr/>
            </a:lvl1pPr>
          </a:lstStyle>
          <a:p>
            <a:pPr>
              <a:defRPr/>
            </a:pPr>
            <a:endParaRPr lang="en-US" altLang="en-US"/>
          </a:p>
        </p:txBody>
      </p:sp>
      <p:sp>
        <p:nvSpPr>
          <p:cNvPr id="8" name="Slide Number Placeholder 6"/>
          <p:cNvSpPr>
            <a:spLocks noGrp="1"/>
          </p:cNvSpPr>
          <p:nvPr>
            <p:ph type="sldNum" sz="quarter" idx="12"/>
          </p:nvPr>
        </p:nvSpPr>
        <p:spPr/>
        <p:txBody>
          <a:bodyPr/>
          <a:lstStyle>
            <a:lvl1pPr>
              <a:defRPr/>
            </a:lvl1pPr>
          </a:lstStyle>
          <a:p>
            <a:fld id="{50633AD1-C887-45CB-A79D-08E3CEF7E61C}" type="slidenum">
              <a:rPr lang="en-US" altLang="en-US"/>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9996" y="727521"/>
            <a:ext cx="3501548" cy="1617163"/>
          </a:xfrm>
        </p:spPr>
        <p:txBody>
          <a:bodyPr>
            <a:normAutofit/>
          </a:bodyPr>
          <a:lstStyle>
            <a:lvl1pPr algn="l">
              <a:defRPr sz="2400" b="0"/>
            </a:lvl1pPr>
          </a:lstStyle>
          <a:p>
            <a:r>
              <a:rPr lang="en-US" smtClean="0"/>
              <a:t>Click to edit Master title style</a:t>
            </a:r>
            <a:endParaRPr lang="en-US" dirty="0"/>
          </a:p>
        </p:txBody>
      </p:sp>
      <p:sp>
        <p:nvSpPr>
          <p:cNvPr id="9" name="Picture Placeholder 11"/>
          <p:cNvSpPr>
            <a:spLocks noGrp="1" noChangeAspect="1"/>
          </p:cNvSpPr>
          <p:nvPr>
            <p:ph type="pic" sz="quarter" idx="13"/>
          </p:nvPr>
        </p:nvSpPr>
        <p:spPr bwMode="auto">
          <a:xfrm>
            <a:off x="4573588" y="0"/>
            <a:ext cx="4570412"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bodyPr>
          <a:lstStyle>
            <a:lvl1pPr algn="ctr">
              <a:buFontTx/>
              <a:buNone/>
              <a:defRPr sz="14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09996" y="2344684"/>
            <a:ext cx="3501548" cy="3516365"/>
          </a:xfrm>
        </p:spPr>
        <p:txBody>
          <a:bodyPr anchor="t"/>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4"/>
          </p:nvPr>
        </p:nvSpPr>
        <p:spPr>
          <a:xfrm>
            <a:off x="2914650" y="6042025"/>
            <a:ext cx="731838" cy="365125"/>
          </a:xfrm>
        </p:spPr>
        <p:txBody>
          <a:bodyPr/>
          <a:lstStyle>
            <a:lvl1pPr>
              <a:defRPr/>
            </a:lvl1pPr>
          </a:lstStyle>
          <a:p>
            <a:pPr>
              <a:defRPr/>
            </a:pPr>
            <a:endParaRPr lang="en-US" altLang="en-US"/>
          </a:p>
        </p:txBody>
      </p:sp>
      <p:sp>
        <p:nvSpPr>
          <p:cNvPr id="6" name="Footer Placeholder 5"/>
          <p:cNvSpPr>
            <a:spLocks noGrp="1"/>
          </p:cNvSpPr>
          <p:nvPr>
            <p:ph type="ftr" sz="quarter" idx="15"/>
          </p:nvPr>
        </p:nvSpPr>
        <p:spPr>
          <a:xfrm>
            <a:off x="442913" y="6042025"/>
            <a:ext cx="2471737" cy="365125"/>
          </a:xfrm>
        </p:spPr>
        <p:txBody>
          <a:bodyPr/>
          <a:lstStyle>
            <a:lvl1pPr>
              <a:defRPr/>
            </a:lvl1pPr>
          </a:lstStyle>
          <a:p>
            <a:pPr>
              <a:defRPr/>
            </a:pPr>
            <a:endParaRPr lang="en-US" altLang="en-US"/>
          </a:p>
        </p:txBody>
      </p:sp>
      <p:sp>
        <p:nvSpPr>
          <p:cNvPr id="7" name="Slide Number Placeholder 6"/>
          <p:cNvSpPr>
            <a:spLocks noGrp="1"/>
          </p:cNvSpPr>
          <p:nvPr>
            <p:ph type="sldNum" sz="quarter" idx="16"/>
          </p:nvPr>
        </p:nvSpPr>
        <p:spPr>
          <a:xfrm>
            <a:off x="3646488" y="5916613"/>
            <a:ext cx="796925" cy="490537"/>
          </a:xfrm>
        </p:spPr>
        <p:txBody>
          <a:bodyPr/>
          <a:lstStyle>
            <a:lvl1pPr>
              <a:defRPr/>
            </a:lvl1pPr>
          </a:lstStyle>
          <a:p>
            <a:fld id="{9A832352-759D-4C4D-A018-FF3CFA319408}" type="slidenum">
              <a:rPr lang="en-US" altLang="en-US"/>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4863" y="4800600"/>
            <a:ext cx="7526337" cy="566738"/>
          </a:xfrm>
        </p:spPr>
        <p:txBody>
          <a:bodyPr>
            <a:normAutofit/>
          </a:bodyPr>
          <a:lstStyle>
            <a:lvl1pPr algn="l">
              <a:defRPr sz="2400" b="0"/>
            </a:lvl1pPr>
          </a:lstStyle>
          <a:p>
            <a:r>
              <a:rPr lang="en-US" smtClean="0"/>
              <a:t>Click to edit Master title style</a:t>
            </a:r>
            <a:endParaRPr lang="en-US" dirty="0"/>
          </a:p>
        </p:txBody>
      </p:sp>
      <p:sp>
        <p:nvSpPr>
          <p:cNvPr id="15" name="Picture Placeholder 14"/>
          <p:cNvSpPr>
            <a:spLocks noGrp="1" noChangeAspect="1"/>
          </p:cNvSpPr>
          <p:nvPr>
            <p:ph type="pic" sz="quarter" idx="13"/>
          </p:nvPr>
        </p:nvSpPr>
        <p:spPr bwMode="auto">
          <a:xfrm>
            <a:off x="0" y="0"/>
            <a:ext cx="9144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bodyPr>
          <a:lstStyle>
            <a:lvl1pPr marL="0" indent="0" algn="ctr">
              <a:buFontTx/>
              <a:buNone/>
              <a:defRPr sz="16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04863" y="5367338"/>
            <a:ext cx="7526337" cy="493712"/>
          </a:xfrm>
        </p:spPr>
        <p:txBody>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4"/>
          </p:nvPr>
        </p:nvSpPr>
        <p:spPr/>
        <p:txBody>
          <a:bodyPr/>
          <a:lstStyle>
            <a:lvl1pPr>
              <a:defRPr/>
            </a:lvl1pPr>
          </a:lstStyle>
          <a:p>
            <a:pPr>
              <a:defRPr/>
            </a:pPr>
            <a:endParaRPr lang="en-US" altLang="en-US"/>
          </a:p>
        </p:txBody>
      </p:sp>
      <p:sp>
        <p:nvSpPr>
          <p:cNvPr id="6" name="Date Placeholder 3"/>
          <p:cNvSpPr>
            <a:spLocks noGrp="1"/>
          </p:cNvSpPr>
          <p:nvPr>
            <p:ph type="dt" sz="half" idx="15"/>
          </p:nvPr>
        </p:nvSpPr>
        <p:spPr/>
        <p:txBody>
          <a:bodyPr/>
          <a:lstStyle>
            <a:lvl1pPr>
              <a:defRPr/>
            </a:lvl1pPr>
          </a:lstStyle>
          <a:p>
            <a:pPr>
              <a:defRPr/>
            </a:pPr>
            <a:endParaRPr lang="en-US" altLang="en-US"/>
          </a:p>
        </p:txBody>
      </p:sp>
      <p:sp>
        <p:nvSpPr>
          <p:cNvPr id="7" name="Slide Number Placeholder 5"/>
          <p:cNvSpPr>
            <a:spLocks noGrp="1"/>
          </p:cNvSpPr>
          <p:nvPr>
            <p:ph type="sldNum" sz="quarter" idx="16"/>
          </p:nvPr>
        </p:nvSpPr>
        <p:spPr/>
        <p:txBody>
          <a:bodyPr/>
          <a:lstStyle>
            <a:lvl1pPr>
              <a:defRPr/>
            </a:lvl1pPr>
          </a:lstStyle>
          <a:p>
            <a:fld id="{2E7AEC63-F14C-4842-BD42-30465EAFE584}" type="slidenum">
              <a:rPr lang="en-US" altLang="en-US"/>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Freeform 4"/>
          <p:cNvSpPr>
            <a:spLocks noChangeAspect="1"/>
          </p:cNvSpPr>
          <p:nvPr/>
        </p:nvSpPr>
        <p:spPr bwMode="auto">
          <a:xfrm>
            <a:off x="485107" y="1338479"/>
            <a:ext cx="4749312"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649573" y="1495525"/>
            <a:ext cx="4420380" cy="2645912"/>
          </a:xfrm>
        </p:spPr>
        <p:txBody>
          <a:bodyPr/>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651226" y="4700702"/>
            <a:ext cx="4418727"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Text Placeholder 5"/>
          <p:cNvSpPr>
            <a:spLocks noGrp="1"/>
          </p:cNvSpPr>
          <p:nvPr>
            <p:ph type="body" sz="quarter" idx="16"/>
          </p:nvPr>
        </p:nvSpPr>
        <p:spPr>
          <a:xfrm>
            <a:off x="5398884" y="1338479"/>
            <a:ext cx="3302316" cy="4075464"/>
          </a:xfrm>
        </p:spPr>
        <p:txBody>
          <a:bodyPr anchor="t"/>
          <a:lstStyle>
            <a:lvl1pPr marL="0" indent="0">
              <a:buFontTx/>
              <a:buNone/>
              <a:defRPr/>
            </a:lvl1pPr>
          </a:lstStyle>
          <a:p>
            <a:pPr lvl="0"/>
            <a:r>
              <a:rPr lang="en-US" smtClean="0"/>
              <a:t>Click to edit Master text styles</a:t>
            </a:r>
          </a:p>
        </p:txBody>
      </p:sp>
      <p:sp>
        <p:nvSpPr>
          <p:cNvPr id="6" name="Date Placeholder 3"/>
          <p:cNvSpPr>
            <a:spLocks noGrp="1"/>
          </p:cNvSpPr>
          <p:nvPr>
            <p:ph type="dt" sz="half" idx="17"/>
          </p:nvPr>
        </p:nvSpPr>
        <p:spPr/>
        <p:txBody>
          <a:bodyPr/>
          <a:lstStyle>
            <a:lvl1pPr>
              <a:defRPr/>
            </a:lvl1pPr>
          </a:lstStyle>
          <a:p>
            <a:pPr>
              <a:defRPr/>
            </a:pPr>
            <a:endParaRPr lang="en-US" altLang="en-US"/>
          </a:p>
        </p:txBody>
      </p:sp>
      <p:sp>
        <p:nvSpPr>
          <p:cNvPr id="7" name="Footer Placeholder 4"/>
          <p:cNvSpPr>
            <a:spLocks noGrp="1"/>
          </p:cNvSpPr>
          <p:nvPr>
            <p:ph type="ftr" sz="quarter" idx="18"/>
          </p:nvPr>
        </p:nvSpPr>
        <p:spPr/>
        <p:txBody>
          <a:bodyPr/>
          <a:lstStyle>
            <a:lvl1pPr>
              <a:defRPr/>
            </a:lvl1pPr>
          </a:lstStyle>
          <a:p>
            <a:pPr>
              <a:defRPr/>
            </a:pPr>
            <a:endParaRPr lang="en-US" altLang="en-US"/>
          </a:p>
        </p:txBody>
      </p:sp>
      <p:sp>
        <p:nvSpPr>
          <p:cNvPr id="8" name="Slide Number Placeholder 5"/>
          <p:cNvSpPr>
            <a:spLocks noGrp="1"/>
          </p:cNvSpPr>
          <p:nvPr>
            <p:ph type="sldNum" sz="quarter" idx="19"/>
          </p:nvPr>
        </p:nvSpPr>
        <p:spPr/>
        <p:txBody>
          <a:bodyPr/>
          <a:lstStyle>
            <a:lvl1pPr>
              <a:defRPr/>
            </a:lvl1pPr>
          </a:lstStyle>
          <a:p>
            <a:fld id="{566DCB65-8033-424B-96CA-4B7758020E97}" type="slidenum">
              <a:rPr lang="en-US" altLang="en-US"/>
              <a:pPr/>
              <a:t>‹#›</a:t>
            </a:fld>
            <a:endParaRPr lang="en-US"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4" name="Freeform 3"/>
          <p:cNvSpPr>
            <a:spLocks noChangeAspect="1"/>
          </p:cNvSpPr>
          <p:nvPr/>
        </p:nvSpPr>
        <p:spPr bwMode="auto">
          <a:xfrm>
            <a:off x="855663" y="2286585"/>
            <a:ext cx="3671336"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017816" y="2435956"/>
            <a:ext cx="328689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4616450" y="2286000"/>
            <a:ext cx="3671888" cy="2300288"/>
          </a:xfrm>
        </p:spPr>
        <p:txBody>
          <a:bodyPr anchor="t"/>
          <a:lstStyle>
            <a:lvl1pPr marL="0" indent="0">
              <a:buFontTx/>
              <a:buNone/>
              <a:defRPr/>
            </a:lvl1pPr>
          </a:lstStyle>
          <a:p>
            <a:pPr lvl="0"/>
            <a:r>
              <a:rPr lang="en-US" smtClean="0"/>
              <a:t>Click to edit Master text styles</a:t>
            </a:r>
          </a:p>
        </p:txBody>
      </p:sp>
      <p:sp>
        <p:nvSpPr>
          <p:cNvPr id="5" name="Date Placeholder 1"/>
          <p:cNvSpPr>
            <a:spLocks noGrp="1"/>
          </p:cNvSpPr>
          <p:nvPr>
            <p:ph type="dt" sz="half" idx="17"/>
          </p:nvPr>
        </p:nvSpPr>
        <p:spPr/>
        <p:txBody>
          <a:bodyPr/>
          <a:lstStyle>
            <a:lvl1pPr>
              <a:defRPr/>
            </a:lvl1pPr>
          </a:lstStyle>
          <a:p>
            <a:pPr>
              <a:defRPr/>
            </a:pPr>
            <a:endParaRPr lang="en-US" altLang="en-US"/>
          </a:p>
        </p:txBody>
      </p:sp>
      <p:sp>
        <p:nvSpPr>
          <p:cNvPr id="7" name="Footer Placeholder 2"/>
          <p:cNvSpPr>
            <a:spLocks noGrp="1"/>
          </p:cNvSpPr>
          <p:nvPr>
            <p:ph type="ftr" sz="quarter" idx="18"/>
          </p:nvPr>
        </p:nvSpPr>
        <p:spPr/>
        <p:txBody>
          <a:bodyPr/>
          <a:lstStyle>
            <a:lvl1pPr>
              <a:defRPr/>
            </a:lvl1pPr>
          </a:lstStyle>
          <a:p>
            <a:pPr>
              <a:defRPr/>
            </a:pPr>
            <a:endParaRPr lang="en-US" altLang="en-US"/>
          </a:p>
        </p:txBody>
      </p:sp>
      <p:sp>
        <p:nvSpPr>
          <p:cNvPr id="8" name="Slide Number Placeholder 3"/>
          <p:cNvSpPr>
            <a:spLocks noGrp="1"/>
          </p:cNvSpPr>
          <p:nvPr>
            <p:ph type="sldNum" sz="quarter" idx="19"/>
          </p:nvPr>
        </p:nvSpPr>
        <p:spPr/>
        <p:txBody>
          <a:bodyPr/>
          <a:lstStyle>
            <a:lvl1pPr>
              <a:defRPr/>
            </a:lvl1pPr>
          </a:lstStyle>
          <a:p>
            <a:fld id="{55D04604-C4D2-4E5C-9996-5DC090672C10}" type="slidenum">
              <a:rPr lang="en-US" altLang="en-US"/>
              <a:pPr/>
              <a:t>‹#›</a:t>
            </a:fld>
            <a:endParaRPr lang="en-US"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Freeform 3"/>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fld id="{4C3D1632-B633-4AFE-B66D-1F6412F257A5}" type="slidenum">
              <a:rPr lang="en-US" altLang="en-US"/>
              <a:pPr/>
              <a:t>‹#›</a:t>
            </a:fld>
            <a:endParaRPr lang="en-US"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Freeform 3"/>
          <p:cNvSpPr>
            <a:spLocks noChangeAspect="1"/>
          </p:cNvSpPr>
          <p:nvPr/>
        </p:nvSpPr>
        <p:spPr bwMode="auto">
          <a:xfrm>
            <a:off x="5752238" y="446089"/>
            <a:ext cx="3391762"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5" name="AutoShape 4"/>
          <p:cNvSpPr>
            <a:spLocks noChangeAspect="1" noChangeArrowheads="1" noTextEdit="1"/>
          </p:cNvSpPr>
          <p:nvPr/>
        </p:nvSpPr>
        <p:spPr bwMode="auto">
          <a:xfrm>
            <a:off x="5233988" y="0"/>
            <a:ext cx="3910012" cy="5867400"/>
          </a:xfrm>
          <a:prstGeom prst="rect">
            <a:avLst/>
          </a:prstGeom>
          <a:noFill/>
          <a:ln w="9525">
            <a:noFill/>
            <a:miter lim="800000"/>
            <a:headEnd/>
            <a:tailEnd/>
          </a:ln>
        </p:spPr>
        <p:txBody>
          <a:bodyPr/>
          <a:lstStyle/>
          <a:p>
            <a:endParaRPr lang="en-US"/>
          </a:p>
        </p:txBody>
      </p:sp>
      <p:sp>
        <p:nvSpPr>
          <p:cNvPr id="2" name="Vertical Title 1"/>
          <p:cNvSpPr>
            <a:spLocks noGrp="1"/>
          </p:cNvSpPr>
          <p:nvPr>
            <p:ph type="title" orient="vert"/>
          </p:nvPr>
        </p:nvSpPr>
        <p:spPr>
          <a:xfrm>
            <a:off x="6137655" y="586171"/>
            <a:ext cx="1701800" cy="51347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04862" y="446089"/>
            <a:ext cx="4947376" cy="5414962"/>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3"/>
          <p:cNvSpPr>
            <a:spLocks noGrp="1"/>
          </p:cNvSpPr>
          <p:nvPr>
            <p:ph type="dt" sz="half" idx="10"/>
          </p:nvPr>
        </p:nvSpPr>
        <p:spPr/>
        <p:txBody>
          <a:bodyPr/>
          <a:lstStyle>
            <a:lvl1pPr>
              <a:defRPr/>
            </a:lvl1pPr>
          </a:lstStyle>
          <a:p>
            <a:pPr>
              <a:defRPr/>
            </a:pPr>
            <a:endParaRPr lang="en-US" altLang="en-US"/>
          </a:p>
        </p:txBody>
      </p:sp>
      <p:sp>
        <p:nvSpPr>
          <p:cNvPr id="7" name="Footer Placeholder 4"/>
          <p:cNvSpPr>
            <a:spLocks noGrp="1"/>
          </p:cNvSpPr>
          <p:nvPr>
            <p:ph type="ftr" sz="quarter" idx="11"/>
          </p:nvPr>
        </p:nvSpPr>
        <p:spPr/>
        <p:txBody>
          <a:bodyPr/>
          <a:lstStyle>
            <a:lvl1pPr>
              <a:defRPr/>
            </a:lvl1pPr>
          </a:lstStyle>
          <a:p>
            <a:pPr>
              <a:defRPr/>
            </a:pPr>
            <a:endParaRPr lang="en-US" altLang="en-US"/>
          </a:p>
        </p:txBody>
      </p:sp>
      <p:sp>
        <p:nvSpPr>
          <p:cNvPr id="8" name="Slide Number Placeholder 5"/>
          <p:cNvSpPr>
            <a:spLocks noGrp="1"/>
          </p:cNvSpPr>
          <p:nvPr>
            <p:ph type="sldNum" sz="quarter" idx="12"/>
          </p:nvPr>
        </p:nvSpPr>
        <p:spPr/>
        <p:txBody>
          <a:bodyPr/>
          <a:lstStyle>
            <a:lvl1pPr>
              <a:defRPr/>
            </a:lvl1pPr>
          </a:lstStyle>
          <a:p>
            <a:fld id="{1B821B09-C593-467C-8DCE-8698DDFB0E86}" type="slidenum">
              <a:rPr lang="en-US" altLang="en-US"/>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9625" y="447675"/>
            <a:ext cx="7524750" cy="969963"/>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09625" y="2184400"/>
            <a:ext cx="7524750" cy="3675063"/>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442913" y="6042025"/>
            <a:ext cx="6289675" cy="365125"/>
          </a:xfrm>
          <a:prstGeom prst="rect">
            <a:avLst/>
          </a:prstGeom>
        </p:spPr>
        <p:txBody>
          <a:bodyPr vert="horz" lIns="91440" tIns="45720" rIns="91440" bIns="45720" rtlCol="0" anchor="b"/>
          <a:lstStyle>
            <a:lvl1pPr algn="l" eaLnBrk="1" hangingPunct="1">
              <a:defRPr sz="900">
                <a:solidFill>
                  <a:schemeClr val="tx1"/>
                </a:solidFill>
                <a:cs typeface="Arial" panose="020B0604020202020204" pitchFamily="34" charset="0"/>
              </a:defRPr>
            </a:lvl1pPr>
          </a:lstStyle>
          <a:p>
            <a:pPr>
              <a:defRPr/>
            </a:pPr>
            <a:endParaRPr lang="en-US" altLang="en-US"/>
          </a:p>
        </p:txBody>
      </p:sp>
      <p:sp>
        <p:nvSpPr>
          <p:cNvPr id="4" name="Date Placeholder 3"/>
          <p:cNvSpPr>
            <a:spLocks noGrp="1"/>
          </p:cNvSpPr>
          <p:nvPr>
            <p:ph type="dt" sz="half" idx="2"/>
          </p:nvPr>
        </p:nvSpPr>
        <p:spPr>
          <a:xfrm>
            <a:off x="6911975" y="6042025"/>
            <a:ext cx="992188" cy="365125"/>
          </a:xfrm>
          <a:prstGeom prst="rect">
            <a:avLst/>
          </a:prstGeom>
        </p:spPr>
        <p:txBody>
          <a:bodyPr vert="horz" lIns="91440" tIns="45720" rIns="91440" bIns="45720" rtlCol="0" anchor="b"/>
          <a:lstStyle>
            <a:lvl1pPr algn="r" eaLnBrk="1" hangingPunct="1">
              <a:defRPr sz="900">
                <a:solidFill>
                  <a:schemeClr val="tx1"/>
                </a:solidFill>
                <a:cs typeface="Arial" panose="020B0604020202020204" pitchFamily="34" charset="0"/>
              </a:defRPr>
            </a:lvl1pPr>
          </a:lstStyle>
          <a:p>
            <a:pPr>
              <a:defRPr/>
            </a:pPr>
            <a:endParaRPr lang="en-US" altLang="en-US"/>
          </a:p>
        </p:txBody>
      </p:sp>
      <p:sp>
        <p:nvSpPr>
          <p:cNvPr id="6" name="Slide Number Placeholder 5"/>
          <p:cNvSpPr>
            <a:spLocks noGrp="1"/>
          </p:cNvSpPr>
          <p:nvPr>
            <p:ph type="sldNum" sz="quarter" idx="4"/>
          </p:nvPr>
        </p:nvSpPr>
        <p:spPr>
          <a:xfrm>
            <a:off x="7904163" y="5916613"/>
            <a:ext cx="796925" cy="490537"/>
          </a:xfrm>
          <a:prstGeom prst="rect">
            <a:avLst/>
          </a:prstGeom>
        </p:spPr>
        <p:txBody>
          <a:bodyPr vert="horz" wrap="square" lIns="91440" tIns="45720" rIns="91440" bIns="10800" numCol="1" anchor="b" anchorCtr="0" compatLnSpc="1">
            <a:prstTxWarp prst="textNoShape">
              <a:avLst/>
            </a:prstTxWarp>
          </a:bodyPr>
          <a:lstStyle>
            <a:lvl1pPr algn="r" eaLnBrk="1" hangingPunct="1">
              <a:defRPr sz="2000">
                <a:solidFill>
                  <a:schemeClr val="accent1"/>
                </a:solidFill>
              </a:defRPr>
            </a:lvl1pPr>
          </a:lstStyle>
          <a:p>
            <a:fld id="{17C1E663-9E03-44F3-A243-293A5C80F8F2}" type="slidenum">
              <a:rPr lang="en-US" altLang="en-US"/>
              <a:pPr/>
              <a:t>‹#›</a:t>
            </a:fld>
            <a:endParaRPr lang="en-US" altLang="en-US"/>
          </a:p>
        </p:txBody>
      </p:sp>
    </p:spTree>
  </p:cSld>
  <p:clrMap bg1="dk1" tx1="lt1" bg2="dk2" tx2="lt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14" r:id="rId7"/>
    <p:sldLayoutId id="2147483722" r:id="rId8"/>
    <p:sldLayoutId id="2147483723" r:id="rId9"/>
    <p:sldLayoutId id="2147483715" r:id="rId10"/>
    <p:sldLayoutId id="2147483724" r:id="rId11"/>
    <p:sldLayoutId id="2147483725" r:id="rId12"/>
    <p:sldLayoutId id="2147483726" r:id="rId13"/>
    <p:sldLayoutId id="2147483727" r:id="rId14"/>
  </p:sldLayoutIdLst>
  <p:txStyles>
    <p:titleStyle>
      <a:lvl1pPr algn="l" defTabSz="457200" rtl="0" eaLnBrk="0" fontAlgn="base" hangingPunct="0">
        <a:spcBef>
          <a:spcPct val="0"/>
        </a:spcBef>
        <a:spcAft>
          <a:spcPct val="0"/>
        </a:spcAft>
        <a:defRPr sz="4000" b="1" kern="1200">
          <a:solidFill>
            <a:srgbClr val="FEFEFE"/>
          </a:solidFill>
          <a:latin typeface="+mj-lt"/>
          <a:ea typeface="Trebuchet MS" panose="020B0603020202020204" pitchFamily="34" charset="0"/>
          <a:cs typeface="Trebuchet MS"/>
        </a:defRPr>
      </a:lvl1pPr>
      <a:lvl2pPr algn="l" defTabSz="457200" rtl="0" eaLnBrk="0" fontAlgn="base" hangingPunct="0">
        <a:spcBef>
          <a:spcPct val="0"/>
        </a:spcBef>
        <a:spcAft>
          <a:spcPct val="0"/>
        </a:spcAft>
        <a:defRPr sz="4000" b="1">
          <a:solidFill>
            <a:srgbClr val="FEFEFE"/>
          </a:solidFill>
          <a:latin typeface="Century Gothic" panose="020B0502020202020204" pitchFamily="34" charset="0"/>
          <a:ea typeface="Trebuchet MS" panose="020B0603020202020204" pitchFamily="34" charset="0"/>
          <a:cs typeface="Trebuchet MS" panose="020B0603020202020204" pitchFamily="34" charset="0"/>
        </a:defRPr>
      </a:lvl2pPr>
      <a:lvl3pPr algn="l" defTabSz="457200" rtl="0" eaLnBrk="0" fontAlgn="base" hangingPunct="0">
        <a:spcBef>
          <a:spcPct val="0"/>
        </a:spcBef>
        <a:spcAft>
          <a:spcPct val="0"/>
        </a:spcAft>
        <a:defRPr sz="4000" b="1">
          <a:solidFill>
            <a:srgbClr val="FEFEFE"/>
          </a:solidFill>
          <a:latin typeface="Century Gothic" panose="020B0502020202020204" pitchFamily="34" charset="0"/>
          <a:ea typeface="Trebuchet MS" panose="020B0603020202020204" pitchFamily="34" charset="0"/>
          <a:cs typeface="Trebuchet MS" panose="020B0603020202020204" pitchFamily="34" charset="0"/>
        </a:defRPr>
      </a:lvl3pPr>
      <a:lvl4pPr algn="l" defTabSz="457200" rtl="0" eaLnBrk="0" fontAlgn="base" hangingPunct="0">
        <a:spcBef>
          <a:spcPct val="0"/>
        </a:spcBef>
        <a:spcAft>
          <a:spcPct val="0"/>
        </a:spcAft>
        <a:defRPr sz="4000" b="1">
          <a:solidFill>
            <a:srgbClr val="FEFEFE"/>
          </a:solidFill>
          <a:latin typeface="Century Gothic" panose="020B0502020202020204" pitchFamily="34" charset="0"/>
          <a:ea typeface="Trebuchet MS" panose="020B0603020202020204" pitchFamily="34" charset="0"/>
          <a:cs typeface="Trebuchet MS" panose="020B0603020202020204" pitchFamily="34" charset="0"/>
        </a:defRPr>
      </a:lvl4pPr>
      <a:lvl5pPr algn="l" defTabSz="457200" rtl="0" eaLnBrk="0" fontAlgn="base" hangingPunct="0">
        <a:spcBef>
          <a:spcPct val="0"/>
        </a:spcBef>
        <a:spcAft>
          <a:spcPct val="0"/>
        </a:spcAft>
        <a:defRPr sz="4000" b="1">
          <a:solidFill>
            <a:srgbClr val="FEFEFE"/>
          </a:solidFill>
          <a:latin typeface="Century Gothic" panose="020B0502020202020204" pitchFamily="34" charset="0"/>
          <a:ea typeface="Trebuchet MS" panose="020B0603020202020204" pitchFamily="34" charset="0"/>
          <a:cs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ct val="20000"/>
        </a:spcBef>
        <a:spcAft>
          <a:spcPts val="600"/>
        </a:spcAft>
        <a:buClr>
          <a:schemeClr val="accent1"/>
        </a:buClr>
        <a:buFont typeface="Wingdings 2" pitchFamily="18" charset="2"/>
        <a:buChar char=""/>
        <a:defRPr kern="1200">
          <a:solidFill>
            <a:schemeClr val="tx1"/>
          </a:solidFill>
          <a:latin typeface="+mn-lt"/>
          <a:ea typeface="+mn-ea"/>
          <a:cs typeface="+mn-cs"/>
        </a:defRPr>
      </a:lvl1pPr>
      <a:lvl2pPr marL="742950" indent="-285750" algn="l" defTabSz="457200" rtl="0" eaLnBrk="0" fontAlgn="base" hangingPunct="0">
        <a:spcBef>
          <a:spcPct val="20000"/>
        </a:spcBef>
        <a:spcAft>
          <a:spcPts val="600"/>
        </a:spcAft>
        <a:buClr>
          <a:schemeClr val="accent1"/>
        </a:buClr>
        <a:buFont typeface="Wingdings 2" pitchFamily="18" charset="2"/>
        <a:buChar char=""/>
        <a:defRPr sz="1600" kern="1200">
          <a:solidFill>
            <a:schemeClr val="tx1"/>
          </a:solidFill>
          <a:latin typeface="+mn-lt"/>
          <a:ea typeface="+mn-ea"/>
          <a:cs typeface="+mn-cs"/>
        </a:defRPr>
      </a:lvl2pPr>
      <a:lvl3pPr marL="1143000" indent="-228600" algn="l" defTabSz="457200" rtl="0" eaLnBrk="0" fontAlgn="base" hangingPunct="0">
        <a:spcBef>
          <a:spcPct val="20000"/>
        </a:spcBef>
        <a:spcAft>
          <a:spcPts val="600"/>
        </a:spcAft>
        <a:buClr>
          <a:schemeClr val="accent1"/>
        </a:buClr>
        <a:buFont typeface="Wingdings 2" pitchFamily="18" charset="2"/>
        <a:buChar char=""/>
        <a:defRPr sz="1400" kern="1200">
          <a:solidFill>
            <a:schemeClr val="tx1"/>
          </a:solidFill>
          <a:latin typeface="+mn-lt"/>
          <a:ea typeface="+mn-ea"/>
          <a:cs typeface="+mn-cs"/>
        </a:defRPr>
      </a:lvl3pPr>
      <a:lvl4pPr marL="1600200" indent="-228600" algn="l" defTabSz="457200" rtl="0" eaLnBrk="0" fontAlgn="base" hangingPunct="0">
        <a:spcBef>
          <a:spcPct val="20000"/>
        </a:spcBef>
        <a:spcAft>
          <a:spcPts val="600"/>
        </a:spcAft>
        <a:buClr>
          <a:schemeClr val="accent1"/>
        </a:buClr>
        <a:buFont typeface="Wingdings 2" pitchFamily="18" charset="2"/>
        <a:buChar char=""/>
        <a:defRPr sz="1200" kern="1200">
          <a:solidFill>
            <a:schemeClr val="tx1"/>
          </a:solidFill>
          <a:latin typeface="+mn-lt"/>
          <a:ea typeface="+mn-ea"/>
          <a:cs typeface="+mn-cs"/>
        </a:defRPr>
      </a:lvl4pPr>
      <a:lvl5pPr marL="2057400" indent="-228600" algn="l" defTabSz="457200" rtl="0" eaLnBrk="0" fontAlgn="base" hangingPunct="0">
        <a:spcBef>
          <a:spcPct val="20000"/>
        </a:spcBef>
        <a:spcAft>
          <a:spcPts val="600"/>
        </a:spcAft>
        <a:buClr>
          <a:schemeClr val="accent1"/>
        </a:buClr>
        <a:buFont typeface="Wingdings 2" pitchFamily="18"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6699"/>
        </a:solidFill>
        <a:effectLst/>
      </p:bgPr>
    </p:bg>
    <p:spTree>
      <p:nvGrpSpPr>
        <p:cNvPr id="1" name=""/>
        <p:cNvGrpSpPr/>
        <p:nvPr/>
      </p:nvGrpSpPr>
      <p:grpSpPr>
        <a:xfrm>
          <a:off x="0" y="0"/>
          <a:ext cx="0" cy="0"/>
          <a:chOff x="0" y="0"/>
          <a:chExt cx="0" cy="0"/>
        </a:xfrm>
      </p:grpSpPr>
      <p:sp>
        <p:nvSpPr>
          <p:cNvPr id="6153" name="Rectangle 9"/>
          <p:cNvSpPr>
            <a:spLocks noGrp="1" noChangeArrowheads="1"/>
          </p:cNvSpPr>
          <p:nvPr>
            <p:ph type="title"/>
          </p:nvPr>
        </p:nvSpPr>
        <p:spPr>
          <a:xfrm>
            <a:off x="257175" y="2398713"/>
            <a:ext cx="8707438" cy="946150"/>
          </a:xfrm>
        </p:spPr>
        <p:txBody>
          <a:bodyPr wrap="square" numCol="1" anchorCtr="0" compatLnSpc="1">
            <a:prstTxWarp prst="textNoShape">
              <a:avLst/>
            </a:prstTxWarp>
          </a:bodyPr>
          <a:lstStyle/>
          <a:p>
            <a:pPr algn="ctr" eaLnBrk="1" hangingPunct="1"/>
            <a:r>
              <a:rPr lang="ru-RU" altLang="en-US" sz="2000" smtClean="0">
                <a:cs typeface="Trebuchet MS" pitchFamily="34" charset="0"/>
              </a:rPr>
              <a:t>Универзитетски центар за развој каријере и </a:t>
            </a:r>
            <a:br>
              <a:rPr lang="ru-RU" altLang="en-US" sz="2000" smtClean="0">
                <a:cs typeface="Trebuchet MS" pitchFamily="34" charset="0"/>
              </a:rPr>
            </a:br>
            <a:r>
              <a:rPr lang="ru-RU" altLang="en-US" sz="2000" smtClean="0">
                <a:cs typeface="Trebuchet MS" pitchFamily="34" charset="0"/>
              </a:rPr>
              <a:t>саветовање студената </a:t>
            </a:r>
            <a:br>
              <a:rPr lang="ru-RU" altLang="en-US" sz="2000" smtClean="0">
                <a:cs typeface="Trebuchet MS" pitchFamily="34" charset="0"/>
              </a:rPr>
            </a:br>
            <a:r>
              <a:rPr lang="ru-RU" altLang="en-US" sz="2000" smtClean="0">
                <a:cs typeface="Trebuchet MS" pitchFamily="34" charset="0"/>
              </a:rPr>
              <a:t>Универзитета у Крагујевцу</a:t>
            </a:r>
            <a:endParaRPr lang="en-US" altLang="en-US" sz="2000" smtClean="0">
              <a:cs typeface="Trebuchet MS" pitchFamily="34" charset="0"/>
            </a:endParaRPr>
          </a:p>
        </p:txBody>
      </p:sp>
      <p:sp>
        <p:nvSpPr>
          <p:cNvPr id="6147" name="Rectangle 3"/>
          <p:cNvSpPr>
            <a:spLocks noGrp="1" noChangeArrowheads="1"/>
          </p:cNvSpPr>
          <p:nvPr>
            <p:ph idx="1"/>
          </p:nvPr>
        </p:nvSpPr>
        <p:spPr>
          <a:xfrm>
            <a:off x="1403350" y="3573463"/>
            <a:ext cx="6624638" cy="2852737"/>
          </a:xfrm>
        </p:spPr>
        <p:txBody>
          <a:bodyPr>
            <a:normAutofit fontScale="92500"/>
          </a:bodyPr>
          <a:lstStyle/>
          <a:p>
            <a:pPr algn="ctr" eaLnBrk="1" fontAlgn="auto" hangingPunct="1">
              <a:lnSpc>
                <a:spcPct val="90000"/>
              </a:lnSpc>
              <a:buFont typeface="Wingdings" panose="05000000000000000000" pitchFamily="2" charset="2"/>
              <a:buNone/>
              <a:defRPr/>
            </a:pPr>
            <a:r>
              <a:rPr lang="ru-RU" altLang="en-US" sz="2400" dirty="0" smtClean="0">
                <a:solidFill>
                  <a:schemeClr val="bg1"/>
                </a:solidFill>
              </a:rPr>
              <a:t> </a:t>
            </a:r>
            <a:endParaRPr lang="ru-RU" altLang="en-US" sz="2400" dirty="0">
              <a:solidFill>
                <a:schemeClr val="bg1"/>
              </a:solidFill>
            </a:endParaRPr>
          </a:p>
          <a:p>
            <a:pPr algn="ctr" eaLnBrk="1" fontAlgn="auto" hangingPunct="1">
              <a:lnSpc>
                <a:spcPct val="90000"/>
              </a:lnSpc>
              <a:buFont typeface="Wingdings" panose="05000000000000000000" pitchFamily="2" charset="2"/>
              <a:buNone/>
              <a:defRPr/>
            </a:pPr>
            <a:r>
              <a:rPr lang="sr-Cyrl-RS" altLang="en-US" sz="2400" b="1" dirty="0"/>
              <a:t>П</a:t>
            </a:r>
            <a:r>
              <a:rPr lang="ru-RU" altLang="en-US" sz="2400" b="1" dirty="0" smtClean="0"/>
              <a:t>римери </a:t>
            </a:r>
            <a:r>
              <a:rPr lang="ru-RU" altLang="en-US" sz="2400" b="1" dirty="0"/>
              <a:t>добре </a:t>
            </a:r>
            <a:r>
              <a:rPr lang="ru-RU" altLang="en-US" sz="2400" b="1" dirty="0" smtClean="0"/>
              <a:t>сарадње са послодавцима </a:t>
            </a:r>
            <a:endParaRPr lang="en-US" altLang="en-US" sz="2400" b="1" dirty="0" smtClean="0"/>
          </a:p>
          <a:p>
            <a:pPr algn="ctr" eaLnBrk="1" fontAlgn="auto" hangingPunct="1">
              <a:lnSpc>
                <a:spcPct val="90000"/>
              </a:lnSpc>
              <a:buFont typeface="Wingdings" panose="05000000000000000000" pitchFamily="2" charset="2"/>
              <a:buNone/>
              <a:defRPr/>
            </a:pPr>
            <a:r>
              <a:rPr lang="ru-RU" altLang="en-US" sz="2400" b="1" dirty="0" smtClean="0"/>
              <a:t>и програми студентске праксе</a:t>
            </a:r>
            <a:endParaRPr lang="ru-RU" altLang="en-US" sz="2400" b="1" dirty="0"/>
          </a:p>
          <a:p>
            <a:pPr algn="ctr" eaLnBrk="1" fontAlgn="auto" hangingPunct="1">
              <a:lnSpc>
                <a:spcPct val="90000"/>
              </a:lnSpc>
              <a:buFont typeface="Wingdings" panose="05000000000000000000" pitchFamily="2" charset="2"/>
              <a:buNone/>
              <a:defRPr/>
            </a:pPr>
            <a:endParaRPr lang="ru-RU" altLang="en-US" sz="2400" b="1" dirty="0"/>
          </a:p>
          <a:p>
            <a:pPr algn="ctr" eaLnBrk="1" fontAlgn="auto" hangingPunct="1">
              <a:lnSpc>
                <a:spcPct val="90000"/>
              </a:lnSpc>
              <a:buFont typeface="Wingdings" panose="05000000000000000000" pitchFamily="2" charset="2"/>
              <a:buNone/>
              <a:defRPr/>
            </a:pPr>
            <a:endParaRPr lang="ru-RU" altLang="en-US" sz="2400" dirty="0"/>
          </a:p>
          <a:p>
            <a:pPr algn="ctr" eaLnBrk="1" fontAlgn="auto" hangingPunct="1">
              <a:lnSpc>
                <a:spcPct val="90000"/>
              </a:lnSpc>
              <a:buFont typeface="Wingdings" panose="05000000000000000000" pitchFamily="2" charset="2"/>
              <a:buNone/>
              <a:defRPr/>
            </a:pPr>
            <a:r>
              <a:rPr lang="ru-RU" altLang="en-US" sz="2400" dirty="0" smtClean="0"/>
              <a:t>Нови Сад, септембар 2014. </a:t>
            </a:r>
            <a:endParaRPr lang="sr-Cyrl-CS" altLang="en-US" sz="2600" dirty="0"/>
          </a:p>
          <a:p>
            <a:pPr algn="ctr" eaLnBrk="1" fontAlgn="auto" hangingPunct="1">
              <a:lnSpc>
                <a:spcPct val="90000"/>
              </a:lnSpc>
              <a:buFont typeface="Wingdings" panose="05000000000000000000" pitchFamily="2" charset="2"/>
              <a:buNone/>
              <a:defRPr/>
            </a:pPr>
            <a:endParaRPr lang="en-US" altLang="en-US" sz="2600" dirty="0">
              <a:solidFill>
                <a:schemeClr val="bg1"/>
              </a:solidFill>
            </a:endParaRPr>
          </a:p>
        </p:txBody>
      </p:sp>
      <p:pic>
        <p:nvPicPr>
          <p:cNvPr id="15364" name="Picture 5" descr="logocentra"/>
          <p:cNvPicPr>
            <a:picLocks noChangeAspect="1" noChangeArrowheads="1"/>
          </p:cNvPicPr>
          <p:nvPr/>
        </p:nvPicPr>
        <p:blipFill>
          <a:blip r:embed="rId2"/>
          <a:srcRect/>
          <a:stretch>
            <a:fillRect/>
          </a:stretch>
        </p:blipFill>
        <p:spPr bwMode="auto">
          <a:xfrm>
            <a:off x="371475" y="5603875"/>
            <a:ext cx="1176338" cy="1138238"/>
          </a:xfrm>
          <a:prstGeom prst="rect">
            <a:avLst/>
          </a:prstGeom>
          <a:noFill/>
          <a:ln w="9525">
            <a:noFill/>
            <a:miter lim="800000"/>
            <a:headEnd/>
            <a:tailEnd/>
          </a:ln>
        </p:spPr>
      </p:pic>
      <p:pic>
        <p:nvPicPr>
          <p:cNvPr id="15365" name="Picture 7" descr="logo un"/>
          <p:cNvPicPr>
            <a:picLocks noChangeAspect="1" noChangeArrowheads="1"/>
          </p:cNvPicPr>
          <p:nvPr/>
        </p:nvPicPr>
        <p:blipFill>
          <a:blip r:embed="rId3">
            <a:clrChange>
              <a:clrFrom>
                <a:srgbClr val="FDFDFD"/>
              </a:clrFrom>
              <a:clrTo>
                <a:srgbClr val="FDFDFD">
                  <a:alpha val="0"/>
                </a:srgbClr>
              </a:clrTo>
            </a:clrChange>
          </a:blip>
          <a:srcRect/>
          <a:stretch>
            <a:fillRect/>
          </a:stretch>
        </p:blipFill>
        <p:spPr bwMode="auto">
          <a:xfrm>
            <a:off x="7881938" y="5672138"/>
            <a:ext cx="793750" cy="982662"/>
          </a:xfrm>
          <a:prstGeom prst="rect">
            <a:avLst/>
          </a:prstGeom>
          <a:noFill/>
          <a:ln w="9525">
            <a:noFill/>
            <a:miter lim="800000"/>
            <a:headEnd/>
            <a:tailEnd/>
          </a:ln>
        </p:spPr>
      </p:pic>
      <p:pic>
        <p:nvPicPr>
          <p:cNvPr id="15366" name="Picture 1"/>
          <p:cNvPicPr>
            <a:picLocks noChangeAspect="1"/>
          </p:cNvPicPr>
          <p:nvPr/>
        </p:nvPicPr>
        <p:blipFill>
          <a:blip r:embed="rId4"/>
          <a:srcRect/>
          <a:stretch>
            <a:fillRect/>
          </a:stretch>
        </p:blipFill>
        <p:spPr bwMode="auto">
          <a:xfrm>
            <a:off x="6732588" y="187325"/>
            <a:ext cx="2303462" cy="1533525"/>
          </a:xfrm>
          <a:prstGeom prst="rect">
            <a:avLst/>
          </a:prstGeom>
          <a:noFill/>
          <a:ln w="9525">
            <a:noFill/>
            <a:miter lim="800000"/>
            <a:headEnd/>
            <a:tailEnd/>
          </a:ln>
        </p:spPr>
      </p:pic>
      <p:pic>
        <p:nvPicPr>
          <p:cNvPr id="15367" name="Picture 8"/>
          <p:cNvPicPr>
            <a:picLocks noChangeAspect="1" noChangeArrowheads="1"/>
          </p:cNvPicPr>
          <p:nvPr/>
        </p:nvPicPr>
        <p:blipFill>
          <a:blip r:embed="rId5"/>
          <a:srcRect/>
          <a:stretch>
            <a:fillRect/>
          </a:stretch>
        </p:blipFill>
        <p:spPr bwMode="auto">
          <a:xfrm>
            <a:off x="428625" y="1247775"/>
            <a:ext cx="4094163" cy="444500"/>
          </a:xfrm>
          <a:prstGeom prst="rect">
            <a:avLst/>
          </a:prstGeom>
          <a:noFill/>
          <a:ln w="9525">
            <a:noFill/>
            <a:miter lim="800000"/>
            <a:headEnd/>
            <a:tailEnd/>
          </a:ln>
        </p:spPr>
      </p:pic>
      <p:pic>
        <p:nvPicPr>
          <p:cNvPr id="15368" name="Picture 9"/>
          <p:cNvPicPr>
            <a:picLocks noChangeAspect="1" noChangeArrowheads="1"/>
          </p:cNvPicPr>
          <p:nvPr/>
        </p:nvPicPr>
        <p:blipFill>
          <a:blip r:embed="rId6">
            <a:clrChange>
              <a:clrFrom>
                <a:srgbClr val="000000"/>
              </a:clrFrom>
              <a:clrTo>
                <a:srgbClr val="000000">
                  <a:alpha val="0"/>
                </a:srgbClr>
              </a:clrTo>
            </a:clrChange>
          </a:blip>
          <a:srcRect/>
          <a:stretch>
            <a:fillRect/>
          </a:stretch>
        </p:blipFill>
        <p:spPr bwMode="auto">
          <a:xfrm>
            <a:off x="323850" y="119063"/>
            <a:ext cx="2016125" cy="1149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66699"/>
        </a:solidFill>
        <a:effectLst/>
      </p:bgPr>
    </p:bg>
    <p:spTree>
      <p:nvGrpSpPr>
        <p:cNvPr id="1" name=""/>
        <p:cNvGrpSpPr/>
        <p:nvPr/>
      </p:nvGrpSpPr>
      <p:grpSpPr>
        <a:xfrm>
          <a:off x="0" y="0"/>
          <a:ext cx="0" cy="0"/>
          <a:chOff x="0" y="0"/>
          <a:chExt cx="0" cy="0"/>
        </a:xfrm>
      </p:grpSpPr>
      <p:sp>
        <p:nvSpPr>
          <p:cNvPr id="38917" name="Rectangle 5"/>
          <p:cNvSpPr>
            <a:spLocks noGrp="1" noChangeArrowheads="1"/>
          </p:cNvSpPr>
          <p:nvPr>
            <p:ph type="title"/>
          </p:nvPr>
        </p:nvSpPr>
        <p:spPr>
          <a:xfrm>
            <a:off x="2400300" y="374650"/>
            <a:ext cx="5184775" cy="863600"/>
          </a:xfrm>
        </p:spPr>
        <p:txBody>
          <a:bodyPr wrap="square" numCol="1" anchorCtr="0" compatLnSpc="1">
            <a:prstTxWarp prst="textNoShape">
              <a:avLst/>
            </a:prstTxWarp>
          </a:bodyPr>
          <a:lstStyle/>
          <a:p>
            <a:pPr algn="ctr" eaLnBrk="1" hangingPunct="1"/>
            <a:r>
              <a:rPr lang="sr-Cyrl-CS" altLang="en-US" sz="3000" smtClean="0">
                <a:solidFill>
                  <a:srgbClr val="595959"/>
                </a:solidFill>
                <a:cs typeface="Trebuchet MS" pitchFamily="34" charset="0"/>
              </a:rPr>
              <a:t>ПРИМЕРИ ДОБРЕ ПРАКСЕ</a:t>
            </a:r>
            <a:endParaRPr lang="en-US" altLang="en-US" sz="3000" smtClean="0">
              <a:solidFill>
                <a:srgbClr val="595959"/>
              </a:solidFill>
              <a:cs typeface="Trebuchet MS" pitchFamily="34" charset="0"/>
            </a:endParaRPr>
          </a:p>
        </p:txBody>
      </p:sp>
      <p:pic>
        <p:nvPicPr>
          <p:cNvPr id="38916" name="Picture 4"/>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rot="798342">
            <a:off x="5473012" y="2204864"/>
            <a:ext cx="3218837" cy="1885832"/>
          </a:xfr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8919" name="Rectangle 7"/>
          <p:cNvSpPr>
            <a:spLocks noChangeArrowheads="1"/>
          </p:cNvSpPr>
          <p:nvPr/>
        </p:nvSpPr>
        <p:spPr bwMode="auto">
          <a:xfrm>
            <a:off x="0" y="2565400"/>
            <a:ext cx="4897438" cy="44656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lvl1pPr algn="ct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lgn="ct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lgn="ct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lgn="ct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lgn="ct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defRPr/>
            </a:pPr>
            <a:r>
              <a:rPr lang="en-US" altLang="en-US" sz="2400" dirty="0" smtClean="0">
                <a:solidFill>
                  <a:srgbClr val="FFCC00"/>
                </a:solidFill>
                <a:effectLst/>
              </a:rPr>
              <a:t/>
            </a:r>
            <a:br>
              <a:rPr lang="en-US" altLang="en-US" sz="2400" dirty="0" smtClean="0">
                <a:solidFill>
                  <a:srgbClr val="FFCC00"/>
                </a:solidFill>
                <a:effectLst/>
              </a:rPr>
            </a:br>
            <a:r>
              <a:rPr lang="sr-Cyrl-RS" altLang="en-US" sz="2400" dirty="0" smtClean="0">
                <a:solidFill>
                  <a:srgbClr val="FFCC00"/>
                </a:solidFill>
                <a:effectLst/>
              </a:rPr>
              <a:t>  </a:t>
            </a:r>
            <a:r>
              <a:rPr lang="en-US" altLang="en-US" sz="2400" dirty="0" smtClean="0">
                <a:solidFill>
                  <a:srgbClr val="FFCC00"/>
                </a:solidFill>
                <a:effectLst/>
              </a:rPr>
              <a:t/>
            </a:r>
            <a:br>
              <a:rPr lang="en-US" altLang="en-US" sz="2400" dirty="0" smtClean="0">
                <a:solidFill>
                  <a:srgbClr val="FFCC00"/>
                </a:solidFill>
                <a:effectLst/>
              </a:rPr>
            </a:br>
            <a:r>
              <a:rPr lang="en-US" altLang="en-US" sz="2400" dirty="0" smtClean="0">
                <a:solidFill>
                  <a:srgbClr val="FFCC00"/>
                </a:solidFill>
                <a:effectLst/>
              </a:rPr>
              <a:t/>
            </a:r>
            <a:br>
              <a:rPr lang="en-US" altLang="en-US" sz="2400" dirty="0" smtClean="0">
                <a:solidFill>
                  <a:srgbClr val="FFCC00"/>
                </a:solidFill>
                <a:effectLst/>
              </a:rPr>
            </a:br>
            <a:r>
              <a:rPr lang="en-US" altLang="en-US" sz="2400" dirty="0" smtClean="0">
                <a:solidFill>
                  <a:srgbClr val="FFCC00"/>
                </a:solidFill>
                <a:effectLst/>
              </a:rPr>
              <a:t/>
            </a:r>
            <a:br>
              <a:rPr lang="en-US" altLang="en-US" sz="2400" dirty="0" smtClean="0">
                <a:solidFill>
                  <a:srgbClr val="FFCC00"/>
                </a:solidFill>
                <a:effectLst/>
              </a:rPr>
            </a:br>
            <a:r>
              <a:rPr lang="en-US" altLang="en-US" sz="2400" dirty="0" smtClean="0">
                <a:solidFill>
                  <a:srgbClr val="FFCC00"/>
                </a:solidFill>
                <a:effectLst/>
              </a:rPr>
              <a:t/>
            </a:r>
            <a:br>
              <a:rPr lang="en-US" altLang="en-US" sz="2400" dirty="0" smtClean="0">
                <a:solidFill>
                  <a:srgbClr val="FFCC00"/>
                </a:solidFill>
                <a:effectLst/>
              </a:rPr>
            </a:br>
            <a:r>
              <a:rPr lang="sr-Cyrl-CS" altLang="en-US" sz="2400" dirty="0" smtClean="0">
                <a:solidFill>
                  <a:srgbClr val="FFCC00"/>
                </a:solidFill>
                <a:effectLst/>
              </a:rPr>
              <a:t> </a:t>
            </a:r>
            <a:br>
              <a:rPr lang="sr-Cyrl-CS" altLang="en-US" sz="2400" dirty="0" smtClean="0">
                <a:solidFill>
                  <a:srgbClr val="FFCC00"/>
                </a:solidFill>
                <a:effectLst/>
              </a:rPr>
            </a:br>
            <a:r>
              <a:rPr lang="sr-Cyrl-RS" altLang="en-US" sz="2400" b="1" dirty="0" smtClean="0">
                <a:solidFill>
                  <a:schemeClr val="tx1"/>
                </a:solidFill>
                <a:effectLst/>
              </a:rPr>
              <a:t>ПРАКСА ЗА МЛАДЕ ФИЛОЛОГЕ</a:t>
            </a:r>
            <a:endParaRPr lang="en-US" altLang="en-US" sz="2400" b="1" dirty="0" smtClean="0">
              <a:solidFill>
                <a:schemeClr val="tx1"/>
              </a:solidFill>
              <a:effectLst/>
            </a:endParaRPr>
          </a:p>
          <a:p>
            <a:pPr eaLnBrk="1" hangingPunct="1">
              <a:defRPr/>
            </a:pPr>
            <a:endParaRPr lang="sr-Cyrl-RS" altLang="en-US" sz="2400" b="1" dirty="0" smtClean="0">
              <a:solidFill>
                <a:schemeClr val="tx1"/>
              </a:solidFill>
              <a:effectLst/>
            </a:endParaRPr>
          </a:p>
          <a:p>
            <a:pPr marL="342900" indent="-342900" algn="l" eaLnBrk="1" hangingPunct="1">
              <a:buFont typeface="Arial" panose="020B0604020202020204" pitchFamily="34" charset="0"/>
              <a:buChar char="•"/>
              <a:defRPr/>
            </a:pPr>
            <a:r>
              <a:rPr lang="sr-Cyrl-CS" altLang="en-US" sz="1800" dirty="0" smtClean="0">
                <a:solidFill>
                  <a:schemeClr val="tx1"/>
                </a:solidFill>
                <a:effectLst/>
              </a:rPr>
              <a:t>Пракса за студенте филологије</a:t>
            </a:r>
          </a:p>
          <a:p>
            <a:pPr algn="l" eaLnBrk="1" hangingPunct="1">
              <a:defRPr/>
            </a:pPr>
            <a:endParaRPr lang="en-US" altLang="en-US" sz="1800" dirty="0" smtClean="0">
              <a:solidFill>
                <a:schemeClr val="tx1"/>
              </a:solidFill>
              <a:effectLst/>
            </a:endParaRPr>
          </a:p>
          <a:p>
            <a:pPr marL="342900" indent="-342900" algn="l" eaLnBrk="1" hangingPunct="1">
              <a:buFont typeface="Arial" panose="020B0604020202020204" pitchFamily="34" charset="0"/>
              <a:buChar char="•"/>
              <a:defRPr/>
            </a:pPr>
            <a:r>
              <a:rPr lang="sr-Cyrl-RS" altLang="en-US" sz="1800" dirty="0" smtClean="0">
                <a:solidFill>
                  <a:schemeClr val="tx1"/>
                </a:solidFill>
                <a:effectLst/>
              </a:rPr>
              <a:t>Б</a:t>
            </a:r>
            <a:r>
              <a:rPr lang="sr-Cyrl-CS" altLang="en-US" sz="1800" dirty="0" smtClean="0">
                <a:solidFill>
                  <a:schemeClr val="tx1"/>
                </a:solidFill>
                <a:effectLst/>
              </a:rPr>
              <a:t>есплатни курсеви језика за студенте факултета Универзитета у Крагујевцу</a:t>
            </a:r>
          </a:p>
          <a:p>
            <a:pPr algn="l" eaLnBrk="1" hangingPunct="1">
              <a:defRPr/>
            </a:pPr>
            <a:endParaRPr lang="sr-Cyrl-CS" altLang="en-US" sz="1800" dirty="0" smtClean="0">
              <a:solidFill>
                <a:schemeClr val="tx1"/>
              </a:solidFill>
              <a:effectLst/>
            </a:endParaRPr>
          </a:p>
          <a:p>
            <a:pPr marL="342900" indent="-342900" algn="l" eaLnBrk="1" hangingPunct="1">
              <a:buFont typeface="Arial" panose="020B0604020202020204" pitchFamily="34" charset="0"/>
              <a:buChar char="•"/>
              <a:defRPr/>
            </a:pPr>
            <a:r>
              <a:rPr lang="sr-Cyrl-CS" altLang="en-US" sz="1800" dirty="0" smtClean="0">
                <a:solidFill>
                  <a:schemeClr val="tx1"/>
                </a:solidFill>
                <a:effectLst/>
              </a:rPr>
              <a:t>Све веће интересовање студената за овај програм</a:t>
            </a:r>
          </a:p>
          <a:p>
            <a:pPr algn="l" eaLnBrk="1" hangingPunct="1">
              <a:defRPr/>
            </a:pPr>
            <a:endParaRPr lang="sr-Cyrl-CS" altLang="en-US" sz="1800" dirty="0" smtClean="0">
              <a:solidFill>
                <a:schemeClr val="tx1"/>
              </a:solidFill>
              <a:effectLst/>
            </a:endParaRPr>
          </a:p>
          <a:p>
            <a:pPr marL="342900" indent="-342900" algn="l" eaLnBrk="1" hangingPunct="1">
              <a:buFont typeface="Arial" panose="020B0604020202020204" pitchFamily="34" charset="0"/>
              <a:buChar char="•"/>
              <a:defRPr/>
            </a:pPr>
            <a:r>
              <a:rPr lang="sr-Cyrl-CS" altLang="en-US" sz="1800" dirty="0" smtClean="0">
                <a:solidFill>
                  <a:schemeClr val="tx1"/>
                </a:solidFill>
                <a:effectLst/>
              </a:rPr>
              <a:t>Планирано проширење програма за предстојећу академску годину</a:t>
            </a:r>
            <a:r>
              <a:rPr lang="sr-Cyrl-CS" altLang="en-US" sz="2400" dirty="0" smtClean="0">
                <a:solidFill>
                  <a:srgbClr val="FFCC00"/>
                </a:solidFill>
                <a:effectLst/>
              </a:rPr>
              <a:t/>
            </a:r>
            <a:br>
              <a:rPr lang="sr-Cyrl-CS" altLang="en-US" sz="2400" dirty="0" smtClean="0">
                <a:solidFill>
                  <a:srgbClr val="FFCC00"/>
                </a:solidFill>
                <a:effectLst/>
              </a:rPr>
            </a:br>
            <a:r>
              <a:rPr lang="sr-Cyrl-CS" altLang="en-US" sz="2400" dirty="0" smtClean="0">
                <a:solidFill>
                  <a:srgbClr val="FFCC00"/>
                </a:solidFill>
                <a:effectLst/>
              </a:rPr>
              <a:t/>
            </a:r>
            <a:br>
              <a:rPr lang="sr-Cyrl-CS" altLang="en-US" sz="2400" dirty="0" smtClean="0">
                <a:solidFill>
                  <a:srgbClr val="FFCC00"/>
                </a:solidFill>
                <a:effectLst/>
              </a:rPr>
            </a:br>
            <a:r>
              <a:rPr lang="sr-Cyrl-CS" altLang="en-US" sz="2400" dirty="0" smtClean="0">
                <a:solidFill>
                  <a:srgbClr val="FFCC00"/>
                </a:solidFill>
                <a:effectLst/>
              </a:rPr>
              <a:t/>
            </a:r>
            <a:br>
              <a:rPr lang="sr-Cyrl-CS" altLang="en-US" sz="2400" dirty="0" smtClean="0">
                <a:solidFill>
                  <a:srgbClr val="FFCC00"/>
                </a:solidFill>
                <a:effectLst/>
              </a:rPr>
            </a:br>
            <a:r>
              <a:rPr lang="sr-Cyrl-CS" altLang="en-US" sz="2400" dirty="0" smtClean="0">
                <a:solidFill>
                  <a:srgbClr val="FFCC00"/>
                </a:solidFill>
                <a:effectLst/>
              </a:rPr>
              <a:t/>
            </a:r>
            <a:br>
              <a:rPr lang="sr-Cyrl-CS" altLang="en-US" sz="2400" dirty="0" smtClean="0">
                <a:solidFill>
                  <a:srgbClr val="FFCC00"/>
                </a:solidFill>
                <a:effectLst/>
              </a:rPr>
            </a:br>
            <a:r>
              <a:rPr lang="sr-Cyrl-CS" altLang="en-US" sz="2400" dirty="0" smtClean="0">
                <a:solidFill>
                  <a:srgbClr val="FFCC00"/>
                </a:solidFill>
                <a:effectLst/>
              </a:rPr>
              <a:t/>
            </a:r>
            <a:br>
              <a:rPr lang="sr-Cyrl-CS" altLang="en-US" sz="2400" dirty="0" smtClean="0">
                <a:solidFill>
                  <a:srgbClr val="FFCC00"/>
                </a:solidFill>
                <a:effectLst/>
              </a:rPr>
            </a:br>
            <a:r>
              <a:rPr lang="sr-Cyrl-CS" altLang="en-US" sz="2400" dirty="0" smtClean="0">
                <a:solidFill>
                  <a:srgbClr val="FFCC00"/>
                </a:solidFill>
                <a:effectLst/>
              </a:rPr>
              <a:t/>
            </a:r>
            <a:br>
              <a:rPr lang="sr-Cyrl-CS" altLang="en-US" sz="2400" dirty="0" smtClean="0">
                <a:solidFill>
                  <a:srgbClr val="FFCC00"/>
                </a:solidFill>
                <a:effectLst/>
              </a:rPr>
            </a:br>
            <a:r>
              <a:rPr lang="sr-Cyrl-CS" altLang="en-US" sz="2400" dirty="0" smtClean="0">
                <a:solidFill>
                  <a:srgbClr val="FFCC00"/>
                </a:solidFill>
                <a:effectLst/>
              </a:rPr>
              <a:t/>
            </a:r>
            <a:br>
              <a:rPr lang="sr-Cyrl-CS" altLang="en-US" sz="2400" dirty="0" smtClean="0">
                <a:solidFill>
                  <a:srgbClr val="FFCC00"/>
                </a:solidFill>
                <a:effectLst/>
              </a:rPr>
            </a:br>
            <a:r>
              <a:rPr lang="sr-Cyrl-CS" altLang="en-US" sz="2400" dirty="0" smtClean="0">
                <a:solidFill>
                  <a:srgbClr val="FFCC00"/>
                </a:solidFill>
                <a:effectLst/>
              </a:rPr>
              <a:t/>
            </a:r>
            <a:br>
              <a:rPr lang="sr-Cyrl-CS" altLang="en-US" sz="2400" dirty="0" smtClean="0">
                <a:solidFill>
                  <a:srgbClr val="FFCC00"/>
                </a:solidFill>
                <a:effectLst/>
              </a:rPr>
            </a:br>
            <a:r>
              <a:rPr lang="sr-Cyrl-CS" altLang="en-US" sz="2400" dirty="0" smtClean="0">
                <a:solidFill>
                  <a:srgbClr val="FFCC00"/>
                </a:solidFill>
                <a:effectLst/>
              </a:rPr>
              <a:t/>
            </a:r>
            <a:br>
              <a:rPr lang="sr-Cyrl-CS" altLang="en-US" sz="2400" dirty="0" smtClean="0">
                <a:solidFill>
                  <a:srgbClr val="FFCC00"/>
                </a:solidFill>
                <a:effectLst/>
              </a:rPr>
            </a:br>
            <a:endParaRPr lang="en-US" altLang="en-US" sz="2400" dirty="0" smtClean="0">
              <a:solidFill>
                <a:srgbClr val="FFCC00"/>
              </a:solidFill>
              <a:effectLst/>
            </a:endParaRPr>
          </a:p>
        </p:txBody>
      </p:sp>
      <p:pic>
        <p:nvPicPr>
          <p:cNvPr id="16389" name="Picture 6"/>
          <p:cNvPicPr>
            <a:picLocks noChangeAspect="1" noChangeArrowheads="1"/>
          </p:cNvPicPr>
          <p:nvPr/>
        </p:nvPicPr>
        <p:blipFill>
          <a:blip r:embed="rId3"/>
          <a:srcRect/>
          <a:stretch>
            <a:fillRect/>
          </a:stretch>
        </p:blipFill>
        <p:spPr bwMode="auto">
          <a:xfrm>
            <a:off x="84138" y="403225"/>
            <a:ext cx="2016125" cy="1149350"/>
          </a:xfrm>
          <a:prstGeom prst="rect">
            <a:avLst/>
          </a:prstGeom>
          <a:noFill/>
          <a:ln w="9525">
            <a:noFill/>
            <a:miter lim="800000"/>
            <a:headEnd/>
            <a:tailEnd/>
          </a:ln>
        </p:spPr>
      </p:pic>
      <p:pic>
        <p:nvPicPr>
          <p:cNvPr id="16390" name="Picture 5" descr="logocentra"/>
          <p:cNvPicPr>
            <a:picLocks noChangeAspect="1" noChangeArrowheads="1"/>
          </p:cNvPicPr>
          <p:nvPr/>
        </p:nvPicPr>
        <p:blipFill>
          <a:blip r:embed="rId4"/>
          <a:srcRect/>
          <a:stretch>
            <a:fillRect/>
          </a:stretch>
        </p:blipFill>
        <p:spPr bwMode="auto">
          <a:xfrm>
            <a:off x="7885113" y="403225"/>
            <a:ext cx="1114425" cy="1077913"/>
          </a:xfrm>
          <a:prstGeom prst="rect">
            <a:avLst/>
          </a:prstGeom>
          <a:noFill/>
          <a:ln w="9525">
            <a:noFill/>
            <a:miter lim="800000"/>
            <a:headEnd/>
            <a:tailEnd/>
          </a:ln>
        </p:spPr>
      </p:pic>
      <p:pic>
        <p:nvPicPr>
          <p:cNvPr id="2" name="Picture 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962180" y="4666849"/>
            <a:ext cx="3366056" cy="179523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66699"/>
        </a:solidFill>
        <a:effectLst/>
      </p:bgPr>
    </p:bg>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xfrm>
            <a:off x="487363" y="2205038"/>
            <a:ext cx="8229600" cy="4392612"/>
          </a:xfrm>
        </p:spPr>
        <p:txBody>
          <a:bodyPr/>
          <a:lstStyle/>
          <a:p>
            <a:pPr eaLnBrk="1" fontAlgn="auto" hangingPunct="1">
              <a:buFont typeface="Wingdings" panose="05000000000000000000" pitchFamily="2" charset="2"/>
              <a:buNone/>
              <a:defRPr/>
            </a:pPr>
            <a:endParaRPr lang="sr-Cyrl-CS" altLang="en-US" sz="2800" dirty="0">
              <a:solidFill>
                <a:srgbClr val="FFCC00"/>
              </a:solidFill>
            </a:endParaRPr>
          </a:p>
          <a:p>
            <a:pPr eaLnBrk="1" fontAlgn="auto" hangingPunct="1">
              <a:buFont typeface="Wingdings 2" charset="2"/>
              <a:buChar char=""/>
              <a:defRPr/>
            </a:pPr>
            <a:endParaRPr lang="en-US" altLang="en-US" sz="2800" dirty="0">
              <a:solidFill>
                <a:srgbClr val="FFCC00"/>
              </a:solidFill>
            </a:endParaRPr>
          </a:p>
        </p:txBody>
      </p:sp>
      <p:sp>
        <p:nvSpPr>
          <p:cNvPr id="16" name="Rectangle 5"/>
          <p:cNvSpPr txBox="1">
            <a:spLocks noChangeArrowheads="1"/>
          </p:cNvSpPr>
          <p:nvPr/>
        </p:nvSpPr>
        <p:spPr>
          <a:xfrm>
            <a:off x="2400300" y="327025"/>
            <a:ext cx="5184775" cy="1301750"/>
          </a:xfrm>
          <a:prstGeom prst="rect">
            <a:avLst/>
          </a:prstGeom>
          <a:noFill/>
          <a:ln/>
          <a:effectLst>
            <a:outerShdw blurRad="50800" dir="14400000">
              <a:srgbClr val="000000">
                <a:alpha val="60000"/>
              </a:srgbClr>
            </a:outerShdw>
          </a:effectLst>
        </p:spPr>
        <p:txBody>
          <a:bodyPr anchor="b"/>
          <a:lstStyle/>
          <a:p>
            <a:pPr algn="ctr" defTabSz="457200" eaLnBrk="1" hangingPunct="1"/>
            <a:r>
              <a:rPr lang="sr-Cyrl-CS" altLang="en-US" sz="2500" b="1">
                <a:solidFill>
                  <a:srgbClr val="606060"/>
                </a:solidFill>
                <a:latin typeface="Century Gothic" pitchFamily="34" charset="0"/>
                <a:ea typeface="Trebuchet MS" pitchFamily="34" charset="0"/>
                <a:cs typeface="Trebuchet MS" pitchFamily="34" charset="0"/>
              </a:rPr>
              <a:t>ПРИМЕРИ ДОБРЕ ПРАКСЕ САРАДЊА СА ПОСЛОДАВЦИМА</a:t>
            </a:r>
            <a:endParaRPr lang="en-US" altLang="en-US" sz="2500" b="1">
              <a:solidFill>
                <a:srgbClr val="606060"/>
              </a:solidFill>
              <a:latin typeface="Century Gothic" pitchFamily="34" charset="0"/>
              <a:ea typeface="Trebuchet MS" pitchFamily="34" charset="0"/>
              <a:cs typeface="Trebuchet MS" pitchFamily="34" charset="0"/>
            </a:endParaRPr>
          </a:p>
        </p:txBody>
      </p:sp>
      <p:pic>
        <p:nvPicPr>
          <p:cNvPr id="17412" name="Picture 16"/>
          <p:cNvPicPr>
            <a:picLocks noChangeAspect="1" noChangeArrowheads="1"/>
          </p:cNvPicPr>
          <p:nvPr/>
        </p:nvPicPr>
        <p:blipFill>
          <a:blip r:embed="rId2"/>
          <a:srcRect/>
          <a:stretch>
            <a:fillRect/>
          </a:stretch>
        </p:blipFill>
        <p:spPr bwMode="auto">
          <a:xfrm>
            <a:off x="84138" y="403225"/>
            <a:ext cx="2016125" cy="1149350"/>
          </a:xfrm>
          <a:prstGeom prst="rect">
            <a:avLst/>
          </a:prstGeom>
          <a:noFill/>
          <a:ln w="9525">
            <a:noFill/>
            <a:miter lim="800000"/>
            <a:headEnd/>
            <a:tailEnd/>
          </a:ln>
        </p:spPr>
      </p:pic>
      <p:pic>
        <p:nvPicPr>
          <p:cNvPr id="17413" name="Picture 5" descr="logocentra"/>
          <p:cNvPicPr>
            <a:picLocks noChangeAspect="1" noChangeArrowheads="1"/>
          </p:cNvPicPr>
          <p:nvPr/>
        </p:nvPicPr>
        <p:blipFill>
          <a:blip r:embed="rId3"/>
          <a:srcRect/>
          <a:stretch>
            <a:fillRect/>
          </a:stretch>
        </p:blipFill>
        <p:spPr bwMode="auto">
          <a:xfrm>
            <a:off x="7885113" y="403225"/>
            <a:ext cx="1114425" cy="1077913"/>
          </a:xfrm>
          <a:prstGeom prst="rect">
            <a:avLst/>
          </a:prstGeom>
          <a:noFill/>
          <a:ln w="9525">
            <a:noFill/>
            <a:miter lim="800000"/>
            <a:headEnd/>
            <a:tailEnd/>
          </a:ln>
        </p:spPr>
      </p:pic>
      <p:sp>
        <p:nvSpPr>
          <p:cNvPr id="3" name="TextBox 2"/>
          <p:cNvSpPr txBox="1"/>
          <p:nvPr/>
        </p:nvSpPr>
        <p:spPr>
          <a:xfrm>
            <a:off x="117475" y="2565400"/>
            <a:ext cx="4670425" cy="7016750"/>
          </a:xfrm>
          <a:prstGeom prst="rect">
            <a:avLst/>
          </a:prstGeom>
          <a:noFill/>
        </p:spPr>
        <p:txBody>
          <a:bodyPr>
            <a:spAutoFit/>
          </a:bodyPr>
          <a:lstStyle/>
          <a:p>
            <a:pPr algn="ctr" eaLnBrk="1" hangingPunct="1">
              <a:defRPr/>
            </a:pPr>
            <a:r>
              <a:rPr lang="sr-Cyrl-RS" b="1" dirty="0">
                <a:cs typeface="Arial" panose="020B0604020202020204" pitchFamily="34" charset="0"/>
              </a:rPr>
              <a:t>Унапређена сарадња са локалним компанијама и малим и средњим предузећима</a:t>
            </a:r>
          </a:p>
          <a:p>
            <a:pPr eaLnBrk="1" hangingPunct="1">
              <a:defRPr/>
            </a:pPr>
            <a:endParaRPr lang="sr-Cyrl-RS" dirty="0">
              <a:cs typeface="Arial" panose="020B0604020202020204" pitchFamily="34" charset="0"/>
            </a:endParaRPr>
          </a:p>
          <a:p>
            <a:pPr marL="285750" indent="-285750" eaLnBrk="1" hangingPunct="1">
              <a:buFont typeface="Arial" panose="020B0604020202020204" pitchFamily="34" charset="0"/>
              <a:buChar char="•"/>
              <a:defRPr/>
            </a:pPr>
            <a:r>
              <a:rPr lang="sr-Cyrl-RS" dirty="0">
                <a:cs typeface="Arial" panose="020B0604020202020204" pitchFamily="34" charset="0"/>
              </a:rPr>
              <a:t>О</a:t>
            </a:r>
            <a:r>
              <a:rPr lang="sr-Cyrl-CS" dirty="0">
                <a:cs typeface="Arial" panose="020B0604020202020204" pitchFamily="34" charset="0"/>
              </a:rPr>
              <a:t>глашавање конкурса за посао, праксу  </a:t>
            </a:r>
          </a:p>
          <a:p>
            <a:pPr eaLnBrk="1" hangingPunct="1">
              <a:defRPr/>
            </a:pPr>
            <a:r>
              <a:rPr lang="sr-Cyrl-CS" dirty="0">
                <a:cs typeface="Arial" panose="020B0604020202020204" pitchFamily="34" charset="0"/>
              </a:rPr>
              <a:t>    или волонтирање</a:t>
            </a:r>
            <a:endParaRPr lang="sr-Cyrl-RS" dirty="0">
              <a:cs typeface="Arial" panose="020B0604020202020204" pitchFamily="34" charset="0"/>
            </a:endParaRPr>
          </a:p>
          <a:p>
            <a:pPr marL="285750" indent="-285750" eaLnBrk="1" hangingPunct="1">
              <a:buFont typeface="Arial" panose="020B0604020202020204" pitchFamily="34" charset="0"/>
              <a:buChar char="•"/>
              <a:defRPr/>
            </a:pPr>
            <a:r>
              <a:rPr lang="sr-Cyrl-RS" dirty="0">
                <a:cs typeface="Arial" panose="020B0604020202020204" pitchFamily="34" charset="0"/>
              </a:rPr>
              <a:t>Развијање програма пракси у складу са потребама компаније/предузећа</a:t>
            </a:r>
          </a:p>
          <a:p>
            <a:pPr marL="285750" indent="-285750" eaLnBrk="1" hangingPunct="1">
              <a:buFont typeface="Arial" panose="020B0604020202020204" pitchFamily="34" charset="0"/>
              <a:buChar char="•"/>
              <a:defRPr/>
            </a:pPr>
            <a:r>
              <a:rPr lang="sr-Cyrl-CS" dirty="0">
                <a:cs typeface="Arial" panose="020B0604020202020204" pitchFamily="34" charset="0"/>
              </a:rPr>
              <a:t>Прикупљање пријава кандидата</a:t>
            </a:r>
            <a:endParaRPr lang="en-US" dirty="0">
              <a:cs typeface="Arial" panose="020B0604020202020204" pitchFamily="34" charset="0"/>
            </a:endParaRPr>
          </a:p>
          <a:p>
            <a:pPr marL="285750" indent="-285750" eaLnBrk="1" hangingPunct="1">
              <a:buFont typeface="Arial" panose="020B0604020202020204" pitchFamily="34" charset="0"/>
              <a:buChar char="•"/>
              <a:defRPr/>
            </a:pPr>
            <a:r>
              <a:rPr lang="sr-Cyrl-CS" dirty="0">
                <a:cs typeface="Arial" panose="020B0604020202020204" pitchFamily="34" charset="0"/>
              </a:rPr>
              <a:t>Комплетна комуникација са кандидатима</a:t>
            </a:r>
            <a:endParaRPr lang="en-US" dirty="0">
              <a:cs typeface="Arial" panose="020B0604020202020204" pitchFamily="34" charset="0"/>
            </a:endParaRPr>
          </a:p>
          <a:p>
            <a:pPr marL="285750" indent="-285750" eaLnBrk="1" hangingPunct="1">
              <a:buFont typeface="Arial" panose="020B0604020202020204" pitchFamily="34" charset="0"/>
              <a:buChar char="•"/>
              <a:defRPr/>
            </a:pPr>
            <a:r>
              <a:rPr lang="sr-Cyrl-CS" dirty="0">
                <a:cs typeface="Arial" panose="020B0604020202020204" pitchFamily="34" charset="0"/>
              </a:rPr>
              <a:t>Организовање интервјуа са кандидатима</a:t>
            </a:r>
            <a:endParaRPr lang="en-U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sr-Cyrl-RS" dirty="0">
              <a:cs typeface="Arial" panose="020B0604020202020204" pitchFamily="34" charset="0"/>
            </a:endParaRPr>
          </a:p>
          <a:p>
            <a:pPr eaLnBrk="1" hangingPunct="1">
              <a:defRPr/>
            </a:pPr>
            <a:endParaRPr lang="en-US" dirty="0">
              <a:cs typeface="Arial" panose="020B0604020202020204" pitchFamily="34" charset="0"/>
            </a:endParaRPr>
          </a:p>
        </p:txBody>
      </p:sp>
      <p:pic>
        <p:nvPicPr>
          <p:cNvPr id="31760" name="Picture 16" descr="kompanije kolay"/>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220072" y="2833017"/>
            <a:ext cx="3460750" cy="311626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66699"/>
        </a:solidFill>
        <a:effectLst/>
      </p:bgPr>
    </p:bg>
    <p:spTree>
      <p:nvGrpSpPr>
        <p:cNvPr id="1" name=""/>
        <p:cNvGrpSpPr/>
        <p:nvPr/>
      </p:nvGrpSpPr>
      <p:grpSpPr>
        <a:xfrm>
          <a:off x="0" y="0"/>
          <a:ext cx="0" cy="0"/>
          <a:chOff x="0" y="0"/>
          <a:chExt cx="0" cy="0"/>
        </a:xfrm>
      </p:grpSpPr>
      <p:sp>
        <p:nvSpPr>
          <p:cNvPr id="13" name="Rectangle 5"/>
          <p:cNvSpPr txBox="1">
            <a:spLocks noChangeArrowheads="1"/>
          </p:cNvSpPr>
          <p:nvPr/>
        </p:nvSpPr>
        <p:spPr>
          <a:xfrm>
            <a:off x="2400300" y="327025"/>
            <a:ext cx="5184775" cy="1301750"/>
          </a:xfrm>
          <a:prstGeom prst="rect">
            <a:avLst/>
          </a:prstGeom>
          <a:noFill/>
          <a:ln/>
          <a:effectLst>
            <a:outerShdw blurRad="50800" dir="14400000">
              <a:srgbClr val="000000">
                <a:alpha val="60000"/>
              </a:srgbClr>
            </a:outerShdw>
          </a:effectLst>
        </p:spPr>
        <p:txBody>
          <a:bodyPr anchor="b"/>
          <a:lstStyle/>
          <a:p>
            <a:pPr algn="ctr" defTabSz="457200" eaLnBrk="1" hangingPunct="1"/>
            <a:r>
              <a:rPr lang="sr-Cyrl-CS" altLang="en-US" sz="2500" b="1">
                <a:solidFill>
                  <a:srgbClr val="606060"/>
                </a:solidFill>
                <a:latin typeface="Century Gothic" pitchFamily="34" charset="0"/>
                <a:ea typeface="Trebuchet MS" pitchFamily="34" charset="0"/>
                <a:cs typeface="Trebuchet MS" pitchFamily="34" charset="0"/>
              </a:rPr>
              <a:t>ПРИМЕРИ ДОБРЕ ПРАКСЕ САРАДЊА СА ПОСЛОДАВЦИМА</a:t>
            </a:r>
            <a:endParaRPr lang="en-US" altLang="en-US" sz="2500" b="1">
              <a:solidFill>
                <a:srgbClr val="606060"/>
              </a:solidFill>
              <a:latin typeface="Century Gothic" pitchFamily="34" charset="0"/>
              <a:ea typeface="Trebuchet MS" pitchFamily="34" charset="0"/>
              <a:cs typeface="Trebuchet MS" pitchFamily="34" charset="0"/>
            </a:endParaRPr>
          </a:p>
        </p:txBody>
      </p:sp>
      <p:pic>
        <p:nvPicPr>
          <p:cNvPr id="18435" name="Picture 13"/>
          <p:cNvPicPr>
            <a:picLocks noChangeAspect="1" noChangeArrowheads="1"/>
          </p:cNvPicPr>
          <p:nvPr/>
        </p:nvPicPr>
        <p:blipFill>
          <a:blip r:embed="rId2"/>
          <a:srcRect/>
          <a:stretch>
            <a:fillRect/>
          </a:stretch>
        </p:blipFill>
        <p:spPr bwMode="auto">
          <a:xfrm>
            <a:off x="84138" y="403225"/>
            <a:ext cx="2016125" cy="1149350"/>
          </a:xfrm>
          <a:prstGeom prst="rect">
            <a:avLst/>
          </a:prstGeom>
          <a:noFill/>
          <a:ln w="9525">
            <a:noFill/>
            <a:miter lim="800000"/>
            <a:headEnd/>
            <a:tailEnd/>
          </a:ln>
        </p:spPr>
      </p:pic>
      <p:pic>
        <p:nvPicPr>
          <p:cNvPr id="18436" name="Picture 5" descr="logocentra"/>
          <p:cNvPicPr>
            <a:picLocks noChangeAspect="1" noChangeArrowheads="1"/>
          </p:cNvPicPr>
          <p:nvPr/>
        </p:nvPicPr>
        <p:blipFill>
          <a:blip r:embed="rId3"/>
          <a:srcRect/>
          <a:stretch>
            <a:fillRect/>
          </a:stretch>
        </p:blipFill>
        <p:spPr bwMode="auto">
          <a:xfrm>
            <a:off x="7885113" y="403225"/>
            <a:ext cx="1114425" cy="1077913"/>
          </a:xfrm>
          <a:prstGeom prst="rect">
            <a:avLst/>
          </a:prstGeom>
          <a:noFill/>
          <a:ln w="9525">
            <a:noFill/>
            <a:miter lim="800000"/>
            <a:headEnd/>
            <a:tailEnd/>
          </a:ln>
        </p:spPr>
      </p:pic>
      <p:sp>
        <p:nvSpPr>
          <p:cNvPr id="3" name="Oval 12"/>
          <p:cNvSpPr>
            <a:spLocks noChangeArrowheads="1"/>
          </p:cNvSpPr>
          <p:nvPr/>
        </p:nvSpPr>
        <p:spPr bwMode="auto">
          <a:xfrm>
            <a:off x="196850" y="2852738"/>
            <a:ext cx="2592388" cy="2447925"/>
          </a:xfrm>
          <a:prstGeom prst="ellipse">
            <a:avLst/>
          </a:prstGeom>
          <a:solidFill>
            <a:schemeClr val="accent2">
              <a:lumMod val="75000"/>
            </a:schemeClr>
          </a:solidFill>
          <a:ln w="38100">
            <a:solidFill>
              <a:srgbClr val="F2F2F2"/>
            </a:solidFill>
            <a:round/>
            <a:headEnd/>
            <a:tailEnd/>
          </a:ln>
          <a:effectLst>
            <a:outerShdw dist="28398" dir="3806097" algn="ctr" rotWithShape="0">
              <a:srgbClr val="7F5F00">
                <a:alpha val="50000"/>
              </a:srgbClr>
            </a:outerShdw>
          </a:effectLst>
        </p:spPr>
        <p:txBody>
          <a:bodyPr/>
          <a:lstStyle/>
          <a:p>
            <a:pPr algn="ctr" eaLnBrk="1" hangingPunct="1">
              <a:spcAft>
                <a:spcPts val="800"/>
              </a:spcAft>
              <a:defRPr/>
            </a:pPr>
            <a:r>
              <a:rPr lang="sr-Cyrl-CS" altLang="en-US" sz="2100" b="1" dirty="0">
                <a:latin typeface="Calibri" panose="020F0502020204030204" pitchFamily="34" charset="0"/>
                <a:cs typeface="Arial" panose="020B0604020202020204" pitchFamily="34" charset="0"/>
              </a:rPr>
              <a:t>Презентација компаније и програма обука и тренинга у Центру</a:t>
            </a:r>
            <a:endParaRPr lang="en-US" altLang="en-US" sz="2100" dirty="0">
              <a:cs typeface="Arial" panose="020B0604020202020204" pitchFamily="34" charset="0"/>
            </a:endParaRPr>
          </a:p>
        </p:txBody>
      </p:sp>
      <p:pic>
        <p:nvPicPr>
          <p:cNvPr id="27661" name="Picture 13" descr="DSC0615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483591" y="4686115"/>
            <a:ext cx="3286125" cy="18732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27662" name="Picture 1"/>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rot="1533997">
            <a:off x="5514060" y="2753253"/>
            <a:ext cx="3270250" cy="174148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19" name="Oval 12"/>
          <p:cNvSpPr>
            <a:spLocks noChangeArrowheads="1"/>
          </p:cNvSpPr>
          <p:nvPr/>
        </p:nvSpPr>
        <p:spPr bwMode="auto">
          <a:xfrm>
            <a:off x="2400300" y="1989138"/>
            <a:ext cx="2592388" cy="2447925"/>
          </a:xfrm>
          <a:prstGeom prst="ellipse">
            <a:avLst/>
          </a:prstGeom>
          <a:solidFill>
            <a:schemeClr val="bg2">
              <a:lumMod val="65000"/>
              <a:lumOff val="35000"/>
            </a:schemeClr>
          </a:solidFill>
          <a:ln w="38100">
            <a:solidFill>
              <a:srgbClr val="F2F2F2"/>
            </a:solidFill>
            <a:round/>
            <a:headEnd/>
            <a:tailEnd/>
          </a:ln>
          <a:effectLst>
            <a:outerShdw dist="28398" dir="3806097" algn="ctr" rotWithShape="0">
              <a:srgbClr val="7F5F00">
                <a:alpha val="50000"/>
              </a:srgbClr>
            </a:outerShdw>
          </a:effectLst>
        </p:spPr>
        <p:txBody>
          <a:bodyPr/>
          <a:lstStyle/>
          <a:p>
            <a:pPr algn="ctr" eaLnBrk="1" hangingPunct="1">
              <a:spcAft>
                <a:spcPts val="800"/>
              </a:spcAft>
              <a:defRPr/>
            </a:pPr>
            <a:r>
              <a:rPr lang="sr-Cyrl-CS" altLang="en-US" sz="2100" b="1" dirty="0">
                <a:latin typeface="Calibri" panose="020F0502020204030204" pitchFamily="34" charset="0"/>
                <a:cs typeface="Arial" panose="020B0604020202020204" pitchFamily="34" charset="0"/>
              </a:rPr>
              <a:t>Послодавци на радионицама Центра – савети из прве руке</a:t>
            </a:r>
            <a:endParaRPr lang="en-US" altLang="en-US" sz="2100" dirty="0">
              <a:cs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666699"/>
        </a:solidFill>
        <a:effectLst/>
      </p:bgPr>
    </p:bg>
    <p:spTree>
      <p:nvGrpSpPr>
        <p:cNvPr id="1" name=""/>
        <p:cNvGrpSpPr/>
        <p:nvPr/>
      </p:nvGrpSpPr>
      <p:grpSpPr>
        <a:xfrm>
          <a:off x="0" y="0"/>
          <a:ext cx="0" cy="0"/>
          <a:chOff x="0" y="0"/>
          <a:chExt cx="0" cy="0"/>
        </a:xfrm>
      </p:grpSpPr>
      <p:sp>
        <p:nvSpPr>
          <p:cNvPr id="19458" name="Rectangle 9"/>
          <p:cNvSpPr>
            <a:spLocks noChangeArrowheads="1"/>
          </p:cNvSpPr>
          <p:nvPr/>
        </p:nvSpPr>
        <p:spPr bwMode="auto">
          <a:xfrm>
            <a:off x="2411413" y="3860800"/>
            <a:ext cx="4572000" cy="366713"/>
          </a:xfrm>
          <a:prstGeom prst="rect">
            <a:avLst/>
          </a:prstGeom>
          <a:noFill/>
          <a:ln w="9525">
            <a:noFill/>
            <a:miter lim="800000"/>
            <a:headEnd/>
            <a:tailEnd/>
          </a:ln>
          <a:effectLst/>
        </p:spPr>
        <p:txBody>
          <a:bodyPr>
            <a:spAutoFit/>
          </a:bodyPr>
          <a:lstStyle/>
          <a:p>
            <a:pPr eaLnBrk="1" hangingPunct="1"/>
            <a:endParaRPr lang="en-US" altLang="en-US"/>
          </a:p>
        </p:txBody>
      </p:sp>
      <p:sp>
        <p:nvSpPr>
          <p:cNvPr id="14" name="Rectangle 5"/>
          <p:cNvSpPr txBox="1">
            <a:spLocks noChangeArrowheads="1"/>
          </p:cNvSpPr>
          <p:nvPr/>
        </p:nvSpPr>
        <p:spPr>
          <a:xfrm>
            <a:off x="2400300" y="327025"/>
            <a:ext cx="5184775" cy="1301750"/>
          </a:xfrm>
          <a:prstGeom prst="rect">
            <a:avLst/>
          </a:prstGeom>
          <a:noFill/>
          <a:ln/>
          <a:effectLst>
            <a:outerShdw blurRad="50800" dir="14400000">
              <a:srgbClr val="000000">
                <a:alpha val="60000"/>
              </a:srgbClr>
            </a:outerShdw>
          </a:effectLst>
        </p:spPr>
        <p:txBody>
          <a:bodyPr anchor="b"/>
          <a:lstStyle/>
          <a:p>
            <a:pPr algn="ctr" defTabSz="457200" eaLnBrk="1" hangingPunct="1"/>
            <a:r>
              <a:rPr lang="sr-Cyrl-CS" altLang="en-US" sz="2500" b="1">
                <a:solidFill>
                  <a:srgbClr val="606060"/>
                </a:solidFill>
                <a:latin typeface="Century Gothic" pitchFamily="34" charset="0"/>
                <a:ea typeface="Trebuchet MS" pitchFamily="34" charset="0"/>
                <a:cs typeface="Trebuchet MS" pitchFamily="34" charset="0"/>
              </a:rPr>
              <a:t>ПРИМЕРИ ДОБРЕ ПРАКСЕ САРАДЊА СА ПОСЛОДАВЦИМА</a:t>
            </a:r>
            <a:endParaRPr lang="en-US" altLang="en-US" sz="2500" b="1">
              <a:solidFill>
                <a:srgbClr val="606060"/>
              </a:solidFill>
              <a:latin typeface="Century Gothic" pitchFamily="34" charset="0"/>
              <a:ea typeface="Trebuchet MS" pitchFamily="34" charset="0"/>
              <a:cs typeface="Trebuchet MS" pitchFamily="34" charset="0"/>
            </a:endParaRPr>
          </a:p>
        </p:txBody>
      </p:sp>
      <p:pic>
        <p:nvPicPr>
          <p:cNvPr id="19460" name="Picture 14"/>
          <p:cNvPicPr>
            <a:picLocks noChangeAspect="1" noChangeArrowheads="1"/>
          </p:cNvPicPr>
          <p:nvPr/>
        </p:nvPicPr>
        <p:blipFill>
          <a:blip r:embed="rId2"/>
          <a:srcRect/>
          <a:stretch>
            <a:fillRect/>
          </a:stretch>
        </p:blipFill>
        <p:spPr bwMode="auto">
          <a:xfrm>
            <a:off x="84138" y="403225"/>
            <a:ext cx="2016125" cy="1149350"/>
          </a:xfrm>
          <a:prstGeom prst="rect">
            <a:avLst/>
          </a:prstGeom>
          <a:noFill/>
          <a:ln w="9525">
            <a:noFill/>
            <a:miter lim="800000"/>
            <a:headEnd/>
            <a:tailEnd/>
          </a:ln>
        </p:spPr>
      </p:pic>
      <p:pic>
        <p:nvPicPr>
          <p:cNvPr id="19461" name="Picture 5" descr="logocentra"/>
          <p:cNvPicPr>
            <a:picLocks noChangeAspect="1" noChangeArrowheads="1"/>
          </p:cNvPicPr>
          <p:nvPr/>
        </p:nvPicPr>
        <p:blipFill>
          <a:blip r:embed="rId3"/>
          <a:srcRect/>
          <a:stretch>
            <a:fillRect/>
          </a:stretch>
        </p:blipFill>
        <p:spPr bwMode="auto">
          <a:xfrm>
            <a:off x="7885113" y="403225"/>
            <a:ext cx="1114425" cy="1077913"/>
          </a:xfrm>
          <a:prstGeom prst="rect">
            <a:avLst/>
          </a:prstGeom>
          <a:noFill/>
          <a:ln w="9525">
            <a:noFill/>
            <a:miter lim="800000"/>
            <a:headEnd/>
            <a:tailEnd/>
          </a:ln>
        </p:spPr>
      </p:pic>
      <p:sp>
        <p:nvSpPr>
          <p:cNvPr id="3" name="Oval 14"/>
          <p:cNvSpPr>
            <a:spLocks noChangeArrowheads="1"/>
          </p:cNvSpPr>
          <p:nvPr/>
        </p:nvSpPr>
        <p:spPr bwMode="auto">
          <a:xfrm>
            <a:off x="468313" y="2265363"/>
            <a:ext cx="2303462" cy="2268537"/>
          </a:xfrm>
          <a:prstGeom prst="ellipse">
            <a:avLst/>
          </a:prstGeom>
          <a:solidFill>
            <a:schemeClr val="accent2">
              <a:lumMod val="75000"/>
            </a:schemeClr>
          </a:solidFill>
          <a:ln w="38100">
            <a:solidFill>
              <a:srgbClr val="F2F2F2"/>
            </a:solidFill>
            <a:round/>
            <a:headEnd/>
            <a:tailEnd/>
          </a:ln>
          <a:effectLst>
            <a:outerShdw dist="28398" dir="3806097" algn="ctr" rotWithShape="0">
              <a:srgbClr val="7F5F00">
                <a:alpha val="50000"/>
              </a:srgbClr>
            </a:outerShdw>
          </a:effectLst>
        </p:spPr>
        <p:txBody>
          <a:bodyPr/>
          <a:lstStyle/>
          <a:p>
            <a:pPr algn="ctr" eaLnBrk="1" hangingPunct="1">
              <a:spcAft>
                <a:spcPts val="800"/>
              </a:spcAft>
              <a:defRPr/>
            </a:pPr>
            <a:endParaRPr lang="sr-Cyrl-RS" altLang="en-US" sz="1900" dirty="0">
              <a:latin typeface="Calibri" panose="020F0502020204030204" pitchFamily="34" charset="0"/>
              <a:cs typeface="Arial" panose="020B0604020202020204" pitchFamily="34" charset="0"/>
            </a:endParaRPr>
          </a:p>
          <a:p>
            <a:pPr algn="ctr" eaLnBrk="1" hangingPunct="1">
              <a:spcAft>
                <a:spcPts val="800"/>
              </a:spcAft>
              <a:defRPr/>
            </a:pPr>
            <a:r>
              <a:rPr lang="sr-Cyrl-RS" altLang="en-US" sz="2100" b="1" dirty="0">
                <a:latin typeface="Calibri" panose="020F0502020204030204" pitchFamily="34" charset="0"/>
                <a:cs typeface="Arial" panose="020B0604020202020204" pitchFamily="34" charset="0"/>
              </a:rPr>
              <a:t>ЗАНИМАЊЕ МЕСЕЦА</a:t>
            </a:r>
            <a:endParaRPr lang="en-US" altLang="en-US" sz="2100" b="1" dirty="0">
              <a:cs typeface="Arial" panose="020B0604020202020204" pitchFamily="34" charset="0"/>
            </a:endParaRPr>
          </a:p>
        </p:txBody>
      </p:sp>
      <p:pic>
        <p:nvPicPr>
          <p:cNvPr id="26639" name="Picture 15" descr="wnk1 (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492896" y="2411462"/>
            <a:ext cx="4535488" cy="20256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19464" name="TextBox 4"/>
          <p:cNvSpPr txBox="1">
            <a:spLocks noChangeArrowheads="1"/>
          </p:cNvSpPr>
          <p:nvPr/>
        </p:nvSpPr>
        <p:spPr bwMode="auto">
          <a:xfrm>
            <a:off x="1062038" y="4946650"/>
            <a:ext cx="7127875" cy="1754188"/>
          </a:xfrm>
          <a:prstGeom prst="rect">
            <a:avLst/>
          </a:prstGeom>
          <a:noFill/>
          <a:ln w="9525">
            <a:noFill/>
            <a:miter lim="800000"/>
            <a:headEnd/>
            <a:tailEnd/>
          </a:ln>
        </p:spPr>
        <p:txBody>
          <a:bodyPr>
            <a:spAutoFit/>
          </a:bodyPr>
          <a:lstStyle/>
          <a:p>
            <a:pPr algn="ctr" eaLnBrk="1" hangingPunct="1"/>
            <a:r>
              <a:rPr lang="en-US" altLang="en-US"/>
              <a:t>Развијен нов програм - </a:t>
            </a:r>
            <a:r>
              <a:rPr lang="en-US" altLang="en-US" b="1" i="1"/>
              <a:t>Занимање месеца</a:t>
            </a:r>
          </a:p>
          <a:p>
            <a:pPr eaLnBrk="1" hangingPunct="1"/>
            <a:endParaRPr lang="en-US" altLang="en-US"/>
          </a:p>
          <a:p>
            <a:pPr algn="just" eaLnBrk="1" hangingPunct="1"/>
            <a:r>
              <a:rPr lang="en-US" altLang="en-US"/>
              <a:t>Послодавци представљају занимања: Шта се крије иза одређеног занимања, која су знања и вештине потребне, шта се од наученог на факултету може применити, у којим областима се треба додатно усавршавати и где.</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66699"/>
        </a:solidFill>
        <a:effectLst/>
      </p:bgPr>
    </p:bg>
    <p:spTree>
      <p:nvGrpSpPr>
        <p:cNvPr id="1" name=""/>
        <p:cNvGrpSpPr/>
        <p:nvPr/>
      </p:nvGrpSpPr>
      <p:grpSpPr>
        <a:xfrm>
          <a:off x="0" y="0"/>
          <a:ext cx="0" cy="0"/>
          <a:chOff x="0" y="0"/>
          <a:chExt cx="0" cy="0"/>
        </a:xfrm>
      </p:grpSpPr>
      <p:sp>
        <p:nvSpPr>
          <p:cNvPr id="20482" name="Rectangle 9"/>
          <p:cNvSpPr>
            <a:spLocks noChangeArrowheads="1"/>
          </p:cNvSpPr>
          <p:nvPr/>
        </p:nvSpPr>
        <p:spPr bwMode="auto">
          <a:xfrm>
            <a:off x="2411413" y="3860800"/>
            <a:ext cx="4572000" cy="366713"/>
          </a:xfrm>
          <a:prstGeom prst="rect">
            <a:avLst/>
          </a:prstGeom>
          <a:noFill/>
          <a:ln w="9525">
            <a:noFill/>
            <a:miter lim="800000"/>
            <a:headEnd/>
            <a:tailEnd/>
          </a:ln>
          <a:effectLst/>
        </p:spPr>
        <p:txBody>
          <a:bodyPr>
            <a:spAutoFit/>
          </a:bodyPr>
          <a:lstStyle/>
          <a:p>
            <a:pPr eaLnBrk="1" hangingPunct="1"/>
            <a:endParaRPr lang="en-US" altLang="en-US"/>
          </a:p>
        </p:txBody>
      </p:sp>
      <p:sp>
        <p:nvSpPr>
          <p:cNvPr id="14" name="Rectangle 5"/>
          <p:cNvSpPr txBox="1">
            <a:spLocks noChangeArrowheads="1"/>
          </p:cNvSpPr>
          <p:nvPr/>
        </p:nvSpPr>
        <p:spPr>
          <a:xfrm>
            <a:off x="2400300" y="327025"/>
            <a:ext cx="5184775" cy="1301750"/>
          </a:xfrm>
          <a:prstGeom prst="rect">
            <a:avLst/>
          </a:prstGeom>
          <a:noFill/>
          <a:ln/>
          <a:effectLst>
            <a:outerShdw blurRad="50800" dir="14400000">
              <a:srgbClr val="000000">
                <a:alpha val="60000"/>
              </a:srgbClr>
            </a:outerShdw>
          </a:effectLst>
        </p:spPr>
        <p:txBody>
          <a:bodyPr anchor="b"/>
          <a:lstStyle/>
          <a:p>
            <a:pPr algn="ctr" defTabSz="457200" eaLnBrk="1" hangingPunct="1"/>
            <a:r>
              <a:rPr lang="sr-Cyrl-CS" altLang="en-US" sz="2500" b="1">
                <a:solidFill>
                  <a:srgbClr val="606060"/>
                </a:solidFill>
                <a:latin typeface="Century Gothic" pitchFamily="34" charset="0"/>
                <a:ea typeface="Trebuchet MS" pitchFamily="34" charset="0"/>
                <a:cs typeface="Trebuchet MS" pitchFamily="34" charset="0"/>
              </a:rPr>
              <a:t>ПРИМЕРИ ДОБРЕ ПРАКСЕ САРАДЊА СА ПОСЛОДАВЦИМА</a:t>
            </a:r>
            <a:endParaRPr lang="en-US" altLang="en-US" sz="2500" b="1">
              <a:solidFill>
                <a:srgbClr val="606060"/>
              </a:solidFill>
              <a:latin typeface="Century Gothic" pitchFamily="34" charset="0"/>
              <a:ea typeface="Trebuchet MS" pitchFamily="34" charset="0"/>
              <a:cs typeface="Trebuchet MS" pitchFamily="34" charset="0"/>
            </a:endParaRPr>
          </a:p>
        </p:txBody>
      </p:sp>
      <p:pic>
        <p:nvPicPr>
          <p:cNvPr id="20484" name="Picture 14"/>
          <p:cNvPicPr>
            <a:picLocks noChangeAspect="1" noChangeArrowheads="1"/>
          </p:cNvPicPr>
          <p:nvPr/>
        </p:nvPicPr>
        <p:blipFill>
          <a:blip r:embed="rId2"/>
          <a:srcRect/>
          <a:stretch>
            <a:fillRect/>
          </a:stretch>
        </p:blipFill>
        <p:spPr bwMode="auto">
          <a:xfrm>
            <a:off x="84138" y="403225"/>
            <a:ext cx="2016125" cy="1149350"/>
          </a:xfrm>
          <a:prstGeom prst="rect">
            <a:avLst/>
          </a:prstGeom>
          <a:noFill/>
          <a:ln w="9525">
            <a:noFill/>
            <a:miter lim="800000"/>
            <a:headEnd/>
            <a:tailEnd/>
          </a:ln>
        </p:spPr>
      </p:pic>
      <p:pic>
        <p:nvPicPr>
          <p:cNvPr id="20485" name="Picture 5" descr="logocentra"/>
          <p:cNvPicPr>
            <a:picLocks noChangeAspect="1" noChangeArrowheads="1"/>
          </p:cNvPicPr>
          <p:nvPr/>
        </p:nvPicPr>
        <p:blipFill>
          <a:blip r:embed="rId3"/>
          <a:srcRect/>
          <a:stretch>
            <a:fillRect/>
          </a:stretch>
        </p:blipFill>
        <p:spPr bwMode="auto">
          <a:xfrm>
            <a:off x="7885113" y="403225"/>
            <a:ext cx="1114425" cy="1077913"/>
          </a:xfrm>
          <a:prstGeom prst="rect">
            <a:avLst/>
          </a:prstGeom>
          <a:noFill/>
          <a:ln w="9525">
            <a:noFill/>
            <a:miter lim="800000"/>
            <a:headEnd/>
            <a:tailEnd/>
          </a:ln>
        </p:spPr>
      </p:pic>
      <p:sp>
        <p:nvSpPr>
          <p:cNvPr id="3" name="Oval 14"/>
          <p:cNvSpPr>
            <a:spLocks noChangeArrowheads="1"/>
          </p:cNvSpPr>
          <p:nvPr/>
        </p:nvSpPr>
        <p:spPr bwMode="auto">
          <a:xfrm>
            <a:off x="5568950" y="2120900"/>
            <a:ext cx="2087563" cy="1884363"/>
          </a:xfrm>
          <a:prstGeom prst="ellipse">
            <a:avLst/>
          </a:prstGeom>
          <a:solidFill>
            <a:schemeClr val="accent2">
              <a:lumMod val="75000"/>
            </a:schemeClr>
          </a:solidFill>
          <a:ln w="38100">
            <a:solidFill>
              <a:srgbClr val="F2F2F2"/>
            </a:solidFill>
            <a:round/>
            <a:headEnd/>
            <a:tailEnd/>
          </a:ln>
          <a:effectLst>
            <a:outerShdw dist="28398" dir="3806097" algn="ctr" rotWithShape="0">
              <a:srgbClr val="7F5F00">
                <a:alpha val="50000"/>
              </a:srgbClr>
            </a:outerShdw>
          </a:effectLst>
        </p:spPr>
        <p:txBody>
          <a:bodyPr/>
          <a:lstStyle/>
          <a:p>
            <a:pPr algn="ctr" eaLnBrk="1" hangingPunct="1">
              <a:spcAft>
                <a:spcPts val="800"/>
              </a:spcAft>
              <a:defRPr/>
            </a:pPr>
            <a:r>
              <a:rPr lang="sr-Cyrl-RS" altLang="en-US" b="1" dirty="0">
                <a:latin typeface="Calibri" panose="020F0502020204030204" pitchFamily="34" charset="0"/>
                <a:cs typeface="Arial" panose="020B0604020202020204" pitchFamily="34" charset="0"/>
              </a:rPr>
              <a:t>СТУДЕНТСКА ЛЕТЊА СТРУЧНА ПРАКСА</a:t>
            </a:r>
            <a:endParaRPr lang="en-US" altLang="en-US" b="1" dirty="0">
              <a:cs typeface="Arial" panose="020B0604020202020204" pitchFamily="34" charset="0"/>
            </a:endParaRPr>
          </a:p>
        </p:txBody>
      </p:sp>
      <p:sp>
        <p:nvSpPr>
          <p:cNvPr id="20487" name="TextBox 4"/>
          <p:cNvSpPr txBox="1">
            <a:spLocks noChangeArrowheads="1"/>
          </p:cNvSpPr>
          <p:nvPr/>
        </p:nvSpPr>
        <p:spPr bwMode="auto">
          <a:xfrm>
            <a:off x="101600" y="4422775"/>
            <a:ext cx="3690938" cy="2032000"/>
          </a:xfrm>
          <a:prstGeom prst="rect">
            <a:avLst/>
          </a:prstGeom>
          <a:noFill/>
          <a:ln w="9525">
            <a:noFill/>
            <a:miter lim="800000"/>
            <a:headEnd/>
            <a:tailEnd/>
          </a:ln>
        </p:spPr>
        <p:txBody>
          <a:bodyPr>
            <a:spAutoFit/>
          </a:bodyPr>
          <a:lstStyle/>
          <a:p>
            <a:pPr marL="285750" indent="-285750" eaLnBrk="1" hangingPunct="1">
              <a:buFont typeface="Arial" charset="0"/>
              <a:buChar char="•"/>
            </a:pPr>
            <a:r>
              <a:rPr lang="en-US" altLang="en-US"/>
              <a:t>Програм покренут 2013.</a:t>
            </a:r>
          </a:p>
          <a:p>
            <a:pPr marL="285750" indent="-285750" eaLnBrk="1" hangingPunct="1">
              <a:buFont typeface="Arial" charset="0"/>
              <a:buChar char="•"/>
            </a:pPr>
            <a:r>
              <a:rPr lang="en-US" altLang="en-US"/>
              <a:t>Месец дана праксе</a:t>
            </a:r>
          </a:p>
          <a:p>
            <a:pPr marL="285750" indent="-285750" eaLnBrk="1" hangingPunct="1">
              <a:buFont typeface="Arial" charset="0"/>
              <a:buChar char="•"/>
            </a:pPr>
            <a:r>
              <a:rPr lang="en-US" altLang="en-US"/>
              <a:t>Додељен ментор</a:t>
            </a:r>
          </a:p>
          <a:p>
            <a:pPr marL="285750" indent="-285750" eaLnBrk="1" hangingPunct="1">
              <a:buFont typeface="Arial" charset="0"/>
              <a:buChar char="•"/>
            </a:pPr>
            <a:r>
              <a:rPr lang="en-US" altLang="en-US"/>
              <a:t>Обострана евалуација</a:t>
            </a:r>
          </a:p>
          <a:p>
            <a:pPr marL="285750" indent="-285750" eaLnBrk="1" hangingPunct="1">
              <a:buFont typeface="Arial" charset="0"/>
              <a:buChar char="•"/>
            </a:pPr>
            <a:r>
              <a:rPr lang="en-US" altLang="en-US"/>
              <a:t>10 институција/предузећа</a:t>
            </a:r>
          </a:p>
          <a:p>
            <a:pPr marL="285750" indent="-285750" eaLnBrk="1" hangingPunct="1">
              <a:buFont typeface="Arial" charset="0"/>
              <a:buChar char="•"/>
            </a:pPr>
            <a:r>
              <a:rPr lang="en-US" altLang="en-US"/>
              <a:t>38 студената обавило стручну праксу</a:t>
            </a:r>
          </a:p>
        </p:txBody>
      </p:sp>
      <p:sp>
        <p:nvSpPr>
          <p:cNvPr id="20488" name="TextBox 1"/>
          <p:cNvSpPr txBox="1">
            <a:spLocks noChangeArrowheads="1"/>
          </p:cNvSpPr>
          <p:nvPr/>
        </p:nvSpPr>
        <p:spPr bwMode="auto">
          <a:xfrm>
            <a:off x="28575" y="2409825"/>
            <a:ext cx="4537075" cy="923925"/>
          </a:xfrm>
          <a:prstGeom prst="rect">
            <a:avLst/>
          </a:prstGeom>
          <a:noFill/>
          <a:ln w="9525">
            <a:noFill/>
            <a:miter lim="800000"/>
            <a:headEnd/>
            <a:tailEnd/>
          </a:ln>
        </p:spPr>
        <p:txBody>
          <a:bodyPr>
            <a:spAutoFit/>
          </a:bodyPr>
          <a:lstStyle/>
          <a:p>
            <a:pPr algn="ctr" eaLnBrk="1" hangingPunct="1"/>
            <a:r>
              <a:rPr lang="en-US" altLang="en-US" b="1"/>
              <a:t>Сарадња Универзитета и Града </a:t>
            </a:r>
          </a:p>
          <a:p>
            <a:pPr algn="ctr" eaLnBrk="1" hangingPunct="1"/>
            <a:r>
              <a:rPr lang="en-US" altLang="en-US" b="1"/>
              <a:t>споразум о сарадњи и реализовању програма </a:t>
            </a:r>
            <a:endParaRPr lang="en-US" altLang="en-US"/>
          </a:p>
        </p:txBody>
      </p:sp>
      <p:pic>
        <p:nvPicPr>
          <p:cNvPr id="4" name="Picture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211960" y="3860800"/>
            <a:ext cx="4343611" cy="237383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3" name="Curved Up Arrow 12"/>
          <p:cNvSpPr/>
          <p:nvPr/>
        </p:nvSpPr>
        <p:spPr>
          <a:xfrm flipV="1">
            <a:off x="3792538" y="2014538"/>
            <a:ext cx="1992312" cy="471487"/>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666699"/>
        </a:solidFill>
        <a:effectLst/>
      </p:bgPr>
    </p:bg>
    <p:spTree>
      <p:nvGrpSpPr>
        <p:cNvPr id="1" name=""/>
        <p:cNvGrpSpPr/>
        <p:nvPr/>
      </p:nvGrpSpPr>
      <p:grpSpPr>
        <a:xfrm>
          <a:off x="0" y="0"/>
          <a:ext cx="0" cy="0"/>
          <a:chOff x="0" y="0"/>
          <a:chExt cx="0" cy="0"/>
        </a:xfrm>
      </p:grpSpPr>
      <p:sp>
        <p:nvSpPr>
          <p:cNvPr id="14" name="Rectangle 5"/>
          <p:cNvSpPr txBox="1">
            <a:spLocks noChangeArrowheads="1"/>
          </p:cNvSpPr>
          <p:nvPr/>
        </p:nvSpPr>
        <p:spPr>
          <a:xfrm>
            <a:off x="2400300" y="327025"/>
            <a:ext cx="5184775" cy="1301750"/>
          </a:xfrm>
          <a:prstGeom prst="rect">
            <a:avLst/>
          </a:prstGeom>
          <a:noFill/>
          <a:ln/>
          <a:effectLst>
            <a:outerShdw blurRad="50800" dir="14400000">
              <a:srgbClr val="000000">
                <a:alpha val="60000"/>
              </a:srgbClr>
            </a:outerShdw>
          </a:effectLst>
        </p:spPr>
        <p:txBody>
          <a:bodyPr anchor="b"/>
          <a:lstStyle/>
          <a:p>
            <a:pPr algn="ctr" defTabSz="457200" eaLnBrk="1" hangingPunct="1"/>
            <a:r>
              <a:rPr lang="sr-Cyrl-CS" altLang="en-US" sz="2500" b="1">
                <a:solidFill>
                  <a:srgbClr val="606060"/>
                </a:solidFill>
                <a:latin typeface="Century Gothic" pitchFamily="34" charset="0"/>
                <a:ea typeface="Trebuchet MS" pitchFamily="34" charset="0"/>
                <a:cs typeface="Trebuchet MS" pitchFamily="34" charset="0"/>
              </a:rPr>
              <a:t>ПРИМЕРИ ДОБРЕ ПРАКСЕ САРАДЊА СА ПОСЛОДАВЦИМА</a:t>
            </a:r>
            <a:endParaRPr lang="en-US" altLang="en-US" sz="2500" b="1">
              <a:solidFill>
                <a:srgbClr val="606060"/>
              </a:solidFill>
              <a:latin typeface="Century Gothic" pitchFamily="34" charset="0"/>
              <a:ea typeface="Trebuchet MS" pitchFamily="34" charset="0"/>
              <a:cs typeface="Trebuchet MS" pitchFamily="34" charset="0"/>
            </a:endParaRPr>
          </a:p>
        </p:txBody>
      </p:sp>
      <p:pic>
        <p:nvPicPr>
          <p:cNvPr id="21507" name="Picture 14"/>
          <p:cNvPicPr>
            <a:picLocks noChangeAspect="1" noChangeArrowheads="1"/>
          </p:cNvPicPr>
          <p:nvPr/>
        </p:nvPicPr>
        <p:blipFill>
          <a:blip r:embed="rId3"/>
          <a:srcRect/>
          <a:stretch>
            <a:fillRect/>
          </a:stretch>
        </p:blipFill>
        <p:spPr bwMode="auto">
          <a:xfrm>
            <a:off x="84138" y="403225"/>
            <a:ext cx="2016125" cy="1149350"/>
          </a:xfrm>
          <a:prstGeom prst="rect">
            <a:avLst/>
          </a:prstGeom>
          <a:noFill/>
          <a:ln w="9525">
            <a:noFill/>
            <a:miter lim="800000"/>
            <a:headEnd/>
            <a:tailEnd/>
          </a:ln>
        </p:spPr>
      </p:pic>
      <p:pic>
        <p:nvPicPr>
          <p:cNvPr id="21508" name="Picture 5" descr="logocentra"/>
          <p:cNvPicPr>
            <a:picLocks noChangeAspect="1" noChangeArrowheads="1"/>
          </p:cNvPicPr>
          <p:nvPr/>
        </p:nvPicPr>
        <p:blipFill>
          <a:blip r:embed="rId4"/>
          <a:srcRect/>
          <a:stretch>
            <a:fillRect/>
          </a:stretch>
        </p:blipFill>
        <p:spPr bwMode="auto">
          <a:xfrm>
            <a:off x="7885113" y="403225"/>
            <a:ext cx="1114425" cy="1077913"/>
          </a:xfrm>
          <a:prstGeom prst="rect">
            <a:avLst/>
          </a:prstGeom>
          <a:noFill/>
          <a:ln w="9525">
            <a:noFill/>
            <a:miter lim="800000"/>
            <a:headEnd/>
            <a:tailEnd/>
          </a:ln>
        </p:spPr>
      </p:pic>
      <p:sp>
        <p:nvSpPr>
          <p:cNvPr id="3" name="Oval 14"/>
          <p:cNvSpPr>
            <a:spLocks noChangeArrowheads="1"/>
          </p:cNvSpPr>
          <p:nvPr/>
        </p:nvSpPr>
        <p:spPr bwMode="auto">
          <a:xfrm>
            <a:off x="6983413" y="4946650"/>
            <a:ext cx="1944687" cy="1795463"/>
          </a:xfrm>
          <a:prstGeom prst="ellipse">
            <a:avLst/>
          </a:prstGeom>
          <a:solidFill>
            <a:schemeClr val="accent2">
              <a:lumMod val="75000"/>
            </a:schemeClr>
          </a:solidFill>
          <a:ln w="38100">
            <a:solidFill>
              <a:srgbClr val="F2F2F2"/>
            </a:solidFill>
            <a:round/>
            <a:headEnd/>
            <a:tailEnd/>
          </a:ln>
          <a:effectLst>
            <a:outerShdw dist="28398" dir="3806097" algn="ctr" rotWithShape="0">
              <a:srgbClr val="7F5F00">
                <a:alpha val="50000"/>
              </a:srgbClr>
            </a:outerShdw>
          </a:effectLst>
        </p:spPr>
        <p:txBody>
          <a:bodyPr/>
          <a:lstStyle/>
          <a:p>
            <a:pPr algn="ctr" eaLnBrk="1" hangingPunct="1">
              <a:spcAft>
                <a:spcPts val="800"/>
              </a:spcAft>
              <a:defRPr/>
            </a:pPr>
            <a:r>
              <a:rPr lang="sr-Cyrl-RS" altLang="en-US" sz="1700" b="1" dirty="0">
                <a:latin typeface="Calibri" panose="020F0502020204030204" pitchFamily="34" charset="0"/>
                <a:cs typeface="Arial" panose="020B0604020202020204" pitchFamily="34" charset="0"/>
              </a:rPr>
              <a:t>СТУДЕНТСКА ЛЕТЊА СТРУЧНА ПРАКСА</a:t>
            </a:r>
            <a:endParaRPr lang="en-US" altLang="en-US" sz="1700" b="1" dirty="0">
              <a:cs typeface="Arial" panose="020B0604020202020204" pitchFamily="34" charset="0"/>
            </a:endParaRPr>
          </a:p>
        </p:txBody>
      </p:sp>
      <p:sp>
        <p:nvSpPr>
          <p:cNvPr id="21510" name="TextBox 4"/>
          <p:cNvSpPr txBox="1">
            <a:spLocks noChangeArrowheads="1"/>
          </p:cNvSpPr>
          <p:nvPr/>
        </p:nvSpPr>
        <p:spPr bwMode="auto">
          <a:xfrm>
            <a:off x="1092200" y="5373688"/>
            <a:ext cx="4892675" cy="1200150"/>
          </a:xfrm>
          <a:prstGeom prst="rect">
            <a:avLst/>
          </a:prstGeom>
          <a:noFill/>
          <a:ln w="9525">
            <a:noFill/>
            <a:miter lim="800000"/>
            <a:headEnd/>
            <a:tailEnd/>
          </a:ln>
        </p:spPr>
        <p:txBody>
          <a:bodyPr>
            <a:spAutoFit/>
          </a:bodyPr>
          <a:lstStyle/>
          <a:p>
            <a:pPr marL="285750" indent="-285750" eaLnBrk="1" hangingPunct="1">
              <a:buFont typeface="Arial" charset="0"/>
              <a:buChar char="•"/>
            </a:pPr>
            <a:r>
              <a:rPr lang="en-US" altLang="en-US"/>
              <a:t>Напредак у новој академској години</a:t>
            </a:r>
          </a:p>
          <a:p>
            <a:pPr marL="285750" indent="-285750" eaLnBrk="1" hangingPunct="1">
              <a:buFont typeface="Arial" charset="0"/>
              <a:buChar char="•"/>
            </a:pPr>
            <a:r>
              <a:rPr lang="en-US" altLang="en-US"/>
              <a:t>Бољи одзив ментора</a:t>
            </a:r>
          </a:p>
          <a:p>
            <a:pPr marL="285750" indent="-285750" eaLnBrk="1" hangingPunct="1">
              <a:buFont typeface="Arial" charset="0"/>
              <a:buChar char="•"/>
            </a:pPr>
            <a:r>
              <a:rPr lang="en-US" altLang="en-US"/>
              <a:t>25 институција/предузећа</a:t>
            </a:r>
          </a:p>
          <a:p>
            <a:pPr marL="285750" indent="-285750" eaLnBrk="1" hangingPunct="1">
              <a:buFont typeface="Arial" charset="0"/>
              <a:buChar char="•"/>
            </a:pPr>
            <a:r>
              <a:rPr lang="en-US" altLang="en-US"/>
              <a:t>80 студената обавило стручну праксу</a:t>
            </a:r>
          </a:p>
        </p:txBody>
      </p:sp>
      <p:pic>
        <p:nvPicPr>
          <p:cNvPr id="21511" name="Picture 5"/>
          <p:cNvPicPr>
            <a:picLocks noChangeAspect="1"/>
          </p:cNvPicPr>
          <p:nvPr/>
        </p:nvPicPr>
        <p:blipFill>
          <a:blip r:embed="rId5"/>
          <a:srcRect/>
          <a:stretch>
            <a:fillRect/>
          </a:stretch>
        </p:blipFill>
        <p:spPr bwMode="auto">
          <a:xfrm>
            <a:off x="0" y="2062163"/>
            <a:ext cx="9144000" cy="17986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66699"/>
        </a:solidFill>
        <a:effectLst/>
      </p:bgPr>
    </p:bg>
    <p:spTree>
      <p:nvGrpSpPr>
        <p:cNvPr id="1" name=""/>
        <p:cNvGrpSpPr/>
        <p:nvPr/>
      </p:nvGrpSpPr>
      <p:grpSpPr>
        <a:xfrm>
          <a:off x="0" y="0"/>
          <a:ext cx="0" cy="0"/>
          <a:chOff x="0" y="0"/>
          <a:chExt cx="0" cy="0"/>
        </a:xfrm>
      </p:grpSpPr>
      <p:sp>
        <p:nvSpPr>
          <p:cNvPr id="14" name="Rectangle 5"/>
          <p:cNvSpPr txBox="1">
            <a:spLocks noChangeArrowheads="1"/>
          </p:cNvSpPr>
          <p:nvPr/>
        </p:nvSpPr>
        <p:spPr>
          <a:xfrm>
            <a:off x="2400300" y="327025"/>
            <a:ext cx="5184775" cy="1301750"/>
          </a:xfrm>
          <a:prstGeom prst="rect">
            <a:avLst/>
          </a:prstGeom>
          <a:noFill/>
          <a:ln/>
          <a:effectLst>
            <a:outerShdw blurRad="50800" dir="14400000">
              <a:srgbClr val="000000">
                <a:alpha val="60000"/>
              </a:srgbClr>
            </a:outerShdw>
          </a:effectLst>
        </p:spPr>
        <p:txBody>
          <a:bodyPr anchor="b"/>
          <a:lstStyle/>
          <a:p>
            <a:pPr algn="ctr" defTabSz="457200" eaLnBrk="1" hangingPunct="1"/>
            <a:r>
              <a:rPr lang="sr-Cyrl-CS" altLang="en-US" sz="2500" b="1">
                <a:solidFill>
                  <a:srgbClr val="606060"/>
                </a:solidFill>
                <a:latin typeface="Century Gothic" pitchFamily="34" charset="0"/>
                <a:ea typeface="Trebuchet MS" pitchFamily="34" charset="0"/>
                <a:cs typeface="Trebuchet MS" pitchFamily="34" charset="0"/>
              </a:rPr>
              <a:t>ПРИМЕРИ ДОБРЕ ПРАКСЕ САРАДЊА СА ПОСЛОДАВЦИМА</a:t>
            </a:r>
            <a:endParaRPr lang="en-US" altLang="en-US" sz="2500" b="1">
              <a:solidFill>
                <a:srgbClr val="606060"/>
              </a:solidFill>
              <a:latin typeface="Century Gothic" pitchFamily="34" charset="0"/>
              <a:ea typeface="Trebuchet MS" pitchFamily="34" charset="0"/>
              <a:cs typeface="Trebuchet MS" pitchFamily="34" charset="0"/>
            </a:endParaRPr>
          </a:p>
        </p:txBody>
      </p:sp>
      <p:pic>
        <p:nvPicPr>
          <p:cNvPr id="23555" name="Picture 14"/>
          <p:cNvPicPr>
            <a:picLocks noChangeAspect="1" noChangeArrowheads="1"/>
          </p:cNvPicPr>
          <p:nvPr/>
        </p:nvPicPr>
        <p:blipFill>
          <a:blip r:embed="rId3"/>
          <a:srcRect/>
          <a:stretch>
            <a:fillRect/>
          </a:stretch>
        </p:blipFill>
        <p:spPr bwMode="auto">
          <a:xfrm>
            <a:off x="84138" y="403225"/>
            <a:ext cx="2016125" cy="1149350"/>
          </a:xfrm>
          <a:prstGeom prst="rect">
            <a:avLst/>
          </a:prstGeom>
          <a:noFill/>
          <a:ln w="9525">
            <a:noFill/>
            <a:miter lim="800000"/>
            <a:headEnd/>
            <a:tailEnd/>
          </a:ln>
        </p:spPr>
      </p:pic>
      <p:pic>
        <p:nvPicPr>
          <p:cNvPr id="23556" name="Picture 5" descr="logocentra"/>
          <p:cNvPicPr>
            <a:picLocks noChangeAspect="1" noChangeArrowheads="1"/>
          </p:cNvPicPr>
          <p:nvPr/>
        </p:nvPicPr>
        <p:blipFill>
          <a:blip r:embed="rId4"/>
          <a:srcRect/>
          <a:stretch>
            <a:fillRect/>
          </a:stretch>
        </p:blipFill>
        <p:spPr bwMode="auto">
          <a:xfrm>
            <a:off x="7885113" y="403225"/>
            <a:ext cx="1114425" cy="1077913"/>
          </a:xfrm>
          <a:prstGeom prst="rect">
            <a:avLst/>
          </a:prstGeom>
          <a:noFill/>
          <a:ln w="9525">
            <a:noFill/>
            <a:miter lim="800000"/>
            <a:headEnd/>
            <a:tailEnd/>
          </a:ln>
        </p:spPr>
      </p:pic>
      <p:sp>
        <p:nvSpPr>
          <p:cNvPr id="3" name="Oval 14"/>
          <p:cNvSpPr>
            <a:spLocks noChangeArrowheads="1"/>
          </p:cNvSpPr>
          <p:nvPr/>
        </p:nvSpPr>
        <p:spPr bwMode="auto">
          <a:xfrm>
            <a:off x="684213" y="2554288"/>
            <a:ext cx="1944687" cy="1795462"/>
          </a:xfrm>
          <a:prstGeom prst="ellipse">
            <a:avLst/>
          </a:prstGeom>
          <a:solidFill>
            <a:schemeClr val="accent2">
              <a:lumMod val="75000"/>
            </a:schemeClr>
          </a:solidFill>
          <a:ln w="38100">
            <a:solidFill>
              <a:srgbClr val="F2F2F2"/>
            </a:solidFill>
            <a:round/>
            <a:headEnd/>
            <a:tailEnd/>
          </a:ln>
          <a:effectLst>
            <a:outerShdw dist="28398" dir="3806097" algn="ctr" rotWithShape="0">
              <a:srgbClr val="7F5F00">
                <a:alpha val="50000"/>
              </a:srgbClr>
            </a:outerShdw>
          </a:effectLst>
        </p:spPr>
        <p:txBody>
          <a:bodyPr/>
          <a:lstStyle/>
          <a:p>
            <a:pPr algn="ctr" eaLnBrk="1" hangingPunct="1">
              <a:spcAft>
                <a:spcPts val="800"/>
              </a:spcAft>
              <a:defRPr/>
            </a:pPr>
            <a:r>
              <a:rPr lang="sr-Cyrl-RS" altLang="en-US" sz="1700" b="1" dirty="0">
                <a:latin typeface="Calibri" panose="020F0502020204030204" pitchFamily="34" charset="0"/>
                <a:cs typeface="Arial" panose="020B0604020202020204" pitchFamily="34" charset="0"/>
              </a:rPr>
              <a:t>Сарадња са Клиничким центром Крагујевац</a:t>
            </a:r>
            <a:endParaRPr lang="en-US" altLang="en-US" sz="1700" b="1" dirty="0">
              <a:cs typeface="Arial" panose="020B0604020202020204" pitchFamily="34" charset="0"/>
            </a:endParaRPr>
          </a:p>
        </p:txBody>
      </p:sp>
      <p:sp>
        <p:nvSpPr>
          <p:cNvPr id="23558" name="TextBox 4"/>
          <p:cNvSpPr txBox="1">
            <a:spLocks noChangeArrowheads="1"/>
          </p:cNvSpPr>
          <p:nvPr/>
        </p:nvSpPr>
        <p:spPr bwMode="auto">
          <a:xfrm>
            <a:off x="395288" y="4724400"/>
            <a:ext cx="4892675" cy="1755775"/>
          </a:xfrm>
          <a:prstGeom prst="rect">
            <a:avLst/>
          </a:prstGeom>
          <a:noFill/>
          <a:ln w="9525">
            <a:noFill/>
            <a:miter lim="800000"/>
            <a:headEnd/>
            <a:tailEnd/>
          </a:ln>
        </p:spPr>
        <p:txBody>
          <a:bodyPr>
            <a:spAutoFit/>
          </a:bodyPr>
          <a:lstStyle/>
          <a:p>
            <a:pPr marL="285750" indent="-285750" eaLnBrk="1" hangingPunct="1">
              <a:buFont typeface="Arial" charset="0"/>
              <a:buChar char="•"/>
            </a:pPr>
            <a:r>
              <a:rPr lang="en-US" altLang="en-US"/>
              <a:t>Потписани споразуми о сарадњи у циљу реализовања студентске летње стручне праксе</a:t>
            </a:r>
          </a:p>
          <a:p>
            <a:pPr marL="285750" indent="-285750" eaLnBrk="1" hangingPunct="1">
              <a:buFont typeface="Arial" charset="0"/>
              <a:buChar char="•"/>
            </a:pPr>
            <a:r>
              <a:rPr lang="en-US" altLang="en-US"/>
              <a:t>Прилика да се укључи више факултета у саставу Универзитета у Крагујевцу</a:t>
            </a:r>
          </a:p>
          <a:p>
            <a:pPr marL="285750" indent="-285750" eaLnBrk="1" hangingPunct="1">
              <a:buFont typeface="Arial" charset="0"/>
              <a:buChar char="•"/>
            </a:pPr>
            <a:r>
              <a:rPr lang="en-US" altLang="en-US"/>
              <a:t>24 студената обавило стручну праксу</a:t>
            </a:r>
          </a:p>
        </p:txBody>
      </p:sp>
      <p:sp>
        <p:nvSpPr>
          <p:cNvPr id="11" name="Oval 14"/>
          <p:cNvSpPr>
            <a:spLocks noChangeArrowheads="1"/>
          </p:cNvSpPr>
          <p:nvPr/>
        </p:nvSpPr>
        <p:spPr bwMode="auto">
          <a:xfrm>
            <a:off x="3275013" y="2603500"/>
            <a:ext cx="1944687" cy="1795463"/>
          </a:xfrm>
          <a:prstGeom prst="ellipse">
            <a:avLst/>
          </a:prstGeom>
          <a:solidFill>
            <a:schemeClr val="accent2">
              <a:lumMod val="75000"/>
            </a:schemeClr>
          </a:solidFill>
          <a:ln w="38100">
            <a:solidFill>
              <a:srgbClr val="F2F2F2"/>
            </a:solidFill>
            <a:round/>
            <a:headEnd/>
            <a:tailEnd/>
          </a:ln>
          <a:effectLst>
            <a:outerShdw dist="28398" dir="3806097" algn="ctr" rotWithShape="0">
              <a:srgbClr val="7F5F00">
                <a:alpha val="50000"/>
              </a:srgbClr>
            </a:outerShdw>
          </a:effectLst>
        </p:spPr>
        <p:txBody>
          <a:bodyPr/>
          <a:lstStyle/>
          <a:p>
            <a:pPr algn="ctr" eaLnBrk="1" hangingPunct="1">
              <a:spcAft>
                <a:spcPts val="800"/>
              </a:spcAft>
              <a:defRPr/>
            </a:pPr>
            <a:r>
              <a:rPr lang="sr-Cyrl-RS" altLang="en-US" sz="1700" b="1" dirty="0">
                <a:latin typeface="Calibri" panose="020F0502020204030204" pitchFamily="34" charset="0"/>
                <a:cs typeface="Arial" panose="020B0604020202020204" pitchFamily="34" charset="0"/>
              </a:rPr>
              <a:t>Сарадња са Институтом за јавно здравље Крагујевац</a:t>
            </a:r>
            <a:endParaRPr lang="en-US" altLang="en-US" sz="1700" b="1" dirty="0">
              <a:cs typeface="Arial" panose="020B0604020202020204" pitchFamily="34" charset="0"/>
            </a:endParaRPr>
          </a:p>
        </p:txBody>
      </p:sp>
      <p:sp>
        <p:nvSpPr>
          <p:cNvPr id="8" name="Right Arrow 7"/>
          <p:cNvSpPr/>
          <p:nvPr/>
        </p:nvSpPr>
        <p:spPr>
          <a:xfrm>
            <a:off x="2700338" y="3308350"/>
            <a:ext cx="503237" cy="2873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pic>
        <p:nvPicPr>
          <p:cNvPr id="9" name="Picture 8"/>
          <p:cNvPicPr>
            <a:picLocks noChangeAspect="1"/>
          </p:cNvPicPr>
          <p:nvPr/>
        </p:nvPicPr>
        <p:blipFill rotWithShape="1">
          <a:blip r:embed="rId5">
            <a:extLst>
              <a:ext uri="{28A0092B-C50C-407E-A947-70E740481C1C}">
                <a14:useLocalDpi xmlns:a14="http://schemas.microsoft.com/office/drawing/2010/main" xmlns="" val="0"/>
              </a:ext>
            </a:extLst>
          </a:blip>
          <a:srcRect t="33077" b="-3631"/>
          <a:stretch/>
        </p:blipFill>
        <p:spPr>
          <a:xfrm>
            <a:off x="5431153" y="2612530"/>
            <a:ext cx="3444462" cy="160855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Picture 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737923">
            <a:off x="5724128" y="4734671"/>
            <a:ext cx="3096344" cy="163041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3563" name="Picture 16"/>
          <p:cNvPicPr>
            <a:picLocks noChangeAspect="1" noChangeArrowheads="1"/>
          </p:cNvPicPr>
          <p:nvPr/>
        </p:nvPicPr>
        <p:blipFill>
          <a:blip r:embed="rId3"/>
          <a:srcRect/>
          <a:stretch>
            <a:fillRect/>
          </a:stretch>
        </p:blipFill>
        <p:spPr bwMode="auto">
          <a:xfrm>
            <a:off x="107950" y="422275"/>
            <a:ext cx="2016125" cy="1149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66699"/>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195513" y="1981200"/>
            <a:ext cx="3252787" cy="1887538"/>
          </a:xfrm>
        </p:spPr>
        <p:txBody>
          <a:bodyPr>
            <a:normAutofit fontScale="47500" lnSpcReduction="20000"/>
          </a:bodyPr>
          <a:lstStyle/>
          <a:p>
            <a:pPr marL="0" indent="0" eaLnBrk="1" fontAlgn="auto" hangingPunct="1">
              <a:buFont typeface="Wingdings 2" charset="2"/>
              <a:buNone/>
              <a:defRPr/>
            </a:pPr>
            <a:r>
              <a:rPr lang="sr-Cyrl-RS" b="1" dirty="0" smtClean="0"/>
              <a:t>           Реч ментора.......</a:t>
            </a:r>
            <a:endParaRPr lang="en-US" dirty="0"/>
          </a:p>
          <a:p>
            <a:pPr marL="0" indent="0" algn="just" eaLnBrk="1" fontAlgn="auto" hangingPunct="1">
              <a:buFont typeface="Wingdings 2" charset="2"/>
              <a:buNone/>
              <a:defRPr/>
            </a:pPr>
            <a:r>
              <a:rPr lang="sr-Cyrl-RS" dirty="0" smtClean="0"/>
              <a:t> Борика </a:t>
            </a:r>
            <a:r>
              <a:rPr lang="sr-Cyrl-RS" dirty="0"/>
              <a:t>је вредна, педантна и посвећена млада особа која очигледно јако воли рад у апотеци, посебно нашој, па ће нам бити велико задовољство да јој помогнемо да стручни стаж обавља у апотеци „Авала“. Спремна је да брзо учи и да адекватно примењује научено и  већ у првим данима је показала изузетне способности у комуникацији са пацијентима.</a:t>
            </a:r>
            <a:endParaRPr lang="en-US" dirty="0"/>
          </a:p>
          <a:p>
            <a:pPr eaLnBrk="1" fontAlgn="auto" hangingPunct="1">
              <a:buFont typeface="Wingdings 2" charset="2"/>
              <a:buChar char=""/>
              <a:defRPr/>
            </a:pPr>
            <a:endParaRPr lang="en-US" dirty="0"/>
          </a:p>
        </p:txBody>
      </p:sp>
      <p:sp>
        <p:nvSpPr>
          <p:cNvPr id="4" name="Content Placeholder 3"/>
          <p:cNvSpPr>
            <a:spLocks noGrp="1"/>
          </p:cNvSpPr>
          <p:nvPr>
            <p:ph sz="half" idx="2"/>
          </p:nvPr>
        </p:nvSpPr>
        <p:spPr>
          <a:xfrm>
            <a:off x="5580063" y="2133600"/>
            <a:ext cx="3479800" cy="3638550"/>
          </a:xfrm>
        </p:spPr>
        <p:txBody>
          <a:bodyPr>
            <a:normAutofit fontScale="47500" lnSpcReduction="20000"/>
          </a:bodyPr>
          <a:lstStyle/>
          <a:p>
            <a:pPr marL="0" indent="0" eaLnBrk="1" fontAlgn="auto" hangingPunct="1">
              <a:buFont typeface="Wingdings 2" charset="2"/>
              <a:buNone/>
              <a:defRPr/>
            </a:pPr>
            <a:r>
              <a:rPr lang="sr-Cyrl-RS" b="1" dirty="0"/>
              <a:t>Ђ. </a:t>
            </a:r>
            <a:r>
              <a:rPr lang="sr-Cyrl-RS" b="1" dirty="0" smtClean="0"/>
              <a:t>ОСТАЛИ </a:t>
            </a:r>
            <a:r>
              <a:rPr lang="sr-Cyrl-RS" b="1" dirty="0"/>
              <a:t>КОМЕНТАРИ И СУГЕСТИЈЕ</a:t>
            </a:r>
            <a:endParaRPr lang="en-US" dirty="0"/>
          </a:p>
          <a:p>
            <a:pPr marL="0" indent="0" eaLnBrk="1" fontAlgn="auto" hangingPunct="1">
              <a:buFont typeface="Wingdings 2" charset="2"/>
              <a:buNone/>
              <a:defRPr/>
            </a:pPr>
            <a:r>
              <a:rPr lang="sr-Cyrl-RS" dirty="0"/>
              <a:t>1. Молимо Вас да додате друге релевантне коментаре о студенту који је обављао стручну праксу у Вашој компанији</a:t>
            </a:r>
            <a:endParaRPr lang="en-US" dirty="0"/>
          </a:p>
          <a:p>
            <a:pPr marL="0" indent="0" eaLnBrk="1" fontAlgn="auto" hangingPunct="1">
              <a:buFont typeface="Wingdings 2" charset="2"/>
              <a:buNone/>
              <a:defRPr/>
            </a:pPr>
            <a:r>
              <a:rPr lang="sr-Cyrl-RS" dirty="0"/>
              <a:t> </a:t>
            </a:r>
            <a:endParaRPr lang="en-US" dirty="0"/>
          </a:p>
          <a:p>
            <a:pPr marL="0" indent="0" algn="just" eaLnBrk="1" fontAlgn="auto" hangingPunct="1">
              <a:buFont typeface="Wingdings 2" charset="2"/>
              <a:buNone/>
              <a:defRPr/>
            </a:pPr>
            <a:r>
              <a:rPr lang="sr-Cyrl-CS" dirty="0"/>
              <a:t>Душан је за мене освежење, у ерозији неморала, неваспитања и нерада. Радан, одговоран тачан, васпитан, говорно и писмено изражајан, елоквентан, отворен за сваки вид сарадње. Показао ми је да има младих и квалитетних љиди на којима се може градити будућност, заправо да они то могу да изнесу. Душан је управо тај, чак и више него храбар да се упусти у све изазове који стоје пред  њим и заједницом. Пред њим и младим колегама, и свима нама, је и борба за очувањем професије у мору дивљих школа и политичке бахатости. </a:t>
            </a:r>
            <a:endParaRPr lang="en-US" dirty="0"/>
          </a:p>
          <a:p>
            <a:pPr marL="0" indent="0" algn="just" eaLnBrk="1" fontAlgn="auto" hangingPunct="1">
              <a:buFont typeface="Wingdings 2" charset="2"/>
              <a:buNone/>
              <a:defRPr/>
            </a:pPr>
            <a:r>
              <a:rPr lang="sr-Cyrl-CS" dirty="0"/>
              <a:t>Драго ми је да је Универзитет препознао потребу за стручном праксом, јер ће овим младим људима бити сигурно од користи. Боље било каква, него никаква. Обавеза доласка на посао, ново окружење, нови односи и радне обавезе су квалитативни односи у развоју младих.</a:t>
            </a:r>
            <a:endParaRPr lang="en-US" dirty="0"/>
          </a:p>
          <a:p>
            <a:pPr marL="0" indent="0" algn="just" eaLnBrk="1" fontAlgn="auto" hangingPunct="1">
              <a:buFont typeface="Wingdings 2" charset="2"/>
              <a:buNone/>
              <a:defRPr/>
            </a:pPr>
            <a:r>
              <a:rPr lang="sr-Cyrl-CS" dirty="0"/>
              <a:t>Желим му брз завршетак студија и успешан животни и професионални пут!</a:t>
            </a:r>
            <a:endParaRPr lang="en-US" dirty="0"/>
          </a:p>
          <a:p>
            <a:pPr eaLnBrk="1" fontAlgn="auto" hangingPunct="1">
              <a:buFont typeface="Wingdings 2" charset="2"/>
              <a:buChar char=""/>
              <a:defRPr/>
            </a:pPr>
            <a:endParaRPr lang="en-US" dirty="0"/>
          </a:p>
        </p:txBody>
      </p:sp>
      <p:sp>
        <p:nvSpPr>
          <p:cNvPr id="5" name="Rectangle 5"/>
          <p:cNvSpPr txBox="1">
            <a:spLocks noChangeArrowheads="1"/>
          </p:cNvSpPr>
          <p:nvPr/>
        </p:nvSpPr>
        <p:spPr>
          <a:xfrm>
            <a:off x="2400300" y="327025"/>
            <a:ext cx="5184775" cy="1301750"/>
          </a:xfrm>
          <a:prstGeom prst="rect">
            <a:avLst/>
          </a:prstGeom>
          <a:noFill/>
          <a:ln/>
          <a:effectLst>
            <a:outerShdw blurRad="50800" dir="14400000">
              <a:srgbClr val="000000">
                <a:alpha val="60000"/>
              </a:srgbClr>
            </a:outerShdw>
          </a:effectLst>
        </p:spPr>
        <p:txBody>
          <a:bodyPr anchor="b"/>
          <a:lstStyle/>
          <a:p>
            <a:pPr algn="ctr" defTabSz="457200" eaLnBrk="1" hangingPunct="1"/>
            <a:r>
              <a:rPr lang="sr-Cyrl-CS" altLang="en-US" sz="2500" b="1">
                <a:solidFill>
                  <a:srgbClr val="606060"/>
                </a:solidFill>
                <a:latin typeface="Century Gothic" pitchFamily="34" charset="0"/>
                <a:ea typeface="Trebuchet MS" pitchFamily="34" charset="0"/>
                <a:cs typeface="Trebuchet MS" pitchFamily="34" charset="0"/>
              </a:rPr>
              <a:t>ПРИМЕРИ ДОБРЕ ПРАКСЕ САРАДЊА СА ПОСЛОДАВЦИМА</a:t>
            </a:r>
            <a:endParaRPr lang="en-US" altLang="en-US" sz="2500" b="1">
              <a:solidFill>
                <a:srgbClr val="606060"/>
              </a:solidFill>
              <a:latin typeface="Century Gothic" pitchFamily="34" charset="0"/>
              <a:ea typeface="Trebuchet MS" pitchFamily="34" charset="0"/>
              <a:cs typeface="Trebuchet MS" pitchFamily="34" charset="0"/>
            </a:endParaRPr>
          </a:p>
        </p:txBody>
      </p:sp>
      <p:pic>
        <p:nvPicPr>
          <p:cNvPr id="25605" name="Picture 5" descr="logocentra"/>
          <p:cNvPicPr>
            <a:picLocks noChangeAspect="1" noChangeArrowheads="1"/>
          </p:cNvPicPr>
          <p:nvPr/>
        </p:nvPicPr>
        <p:blipFill>
          <a:blip r:embed="rId2"/>
          <a:srcRect/>
          <a:stretch>
            <a:fillRect/>
          </a:stretch>
        </p:blipFill>
        <p:spPr bwMode="auto">
          <a:xfrm>
            <a:off x="7885113" y="403225"/>
            <a:ext cx="1114425" cy="1077913"/>
          </a:xfrm>
          <a:prstGeom prst="rect">
            <a:avLst/>
          </a:prstGeom>
          <a:noFill/>
          <a:ln w="9525">
            <a:noFill/>
            <a:miter lim="800000"/>
            <a:headEnd/>
            <a:tailEnd/>
          </a:ln>
        </p:spPr>
      </p:pic>
      <p:pic>
        <p:nvPicPr>
          <p:cNvPr id="25606" name="Picture 6"/>
          <p:cNvPicPr>
            <a:picLocks noChangeAspect="1" noChangeArrowheads="1"/>
          </p:cNvPicPr>
          <p:nvPr/>
        </p:nvPicPr>
        <p:blipFill>
          <a:blip r:embed="rId3"/>
          <a:srcRect/>
          <a:stretch>
            <a:fillRect/>
          </a:stretch>
        </p:blipFill>
        <p:spPr bwMode="auto">
          <a:xfrm>
            <a:off x="107950" y="422275"/>
            <a:ext cx="2016125" cy="1149350"/>
          </a:xfrm>
          <a:prstGeom prst="rect">
            <a:avLst/>
          </a:prstGeom>
          <a:noFill/>
          <a:ln w="9525">
            <a:noFill/>
            <a:miter lim="800000"/>
            <a:headEnd/>
            <a:tailEnd/>
          </a:ln>
        </p:spPr>
      </p:pic>
      <p:sp>
        <p:nvSpPr>
          <p:cNvPr id="8" name="Oval 14"/>
          <p:cNvSpPr>
            <a:spLocks noChangeArrowheads="1"/>
          </p:cNvSpPr>
          <p:nvPr/>
        </p:nvSpPr>
        <p:spPr bwMode="auto">
          <a:xfrm>
            <a:off x="104775" y="2052638"/>
            <a:ext cx="1798638" cy="1584325"/>
          </a:xfrm>
          <a:prstGeom prst="ellipse">
            <a:avLst/>
          </a:prstGeom>
          <a:solidFill>
            <a:schemeClr val="accent2">
              <a:lumMod val="75000"/>
            </a:schemeClr>
          </a:solidFill>
          <a:ln w="38100">
            <a:solidFill>
              <a:srgbClr val="F2F2F2"/>
            </a:solidFill>
            <a:round/>
            <a:headEnd/>
            <a:tailEnd/>
          </a:ln>
          <a:effectLst>
            <a:outerShdw dist="28398" dir="3806097" algn="ctr" rotWithShape="0">
              <a:srgbClr val="7F5F00">
                <a:alpha val="50000"/>
              </a:srgbClr>
            </a:outerShdw>
          </a:effectLst>
        </p:spPr>
        <p:txBody>
          <a:bodyPr/>
          <a:lstStyle/>
          <a:p>
            <a:pPr algn="ctr" eaLnBrk="1" hangingPunct="1">
              <a:spcAft>
                <a:spcPts val="800"/>
              </a:spcAft>
              <a:defRPr/>
            </a:pPr>
            <a:r>
              <a:rPr lang="sr-Cyrl-RS" altLang="en-US" sz="1500" b="1" dirty="0">
                <a:latin typeface="Calibri" panose="020F0502020204030204" pitchFamily="34" charset="0"/>
                <a:cs typeface="Arial" panose="020B0604020202020204" pitchFamily="34" charset="0"/>
              </a:rPr>
              <a:t>СТУДЕНТСКА ЛЕТЊА СТРУЧНА ПРАКСА</a:t>
            </a:r>
            <a:endParaRPr lang="en-US" altLang="en-US" sz="1500" b="1" dirty="0">
              <a:cs typeface="Arial" panose="020B0604020202020204" pitchFamily="34" charset="0"/>
            </a:endParaRPr>
          </a:p>
        </p:txBody>
      </p:sp>
      <p:sp>
        <p:nvSpPr>
          <p:cNvPr id="25608" name="Rectangle 8"/>
          <p:cNvSpPr>
            <a:spLocks noChangeArrowheads="1"/>
          </p:cNvSpPr>
          <p:nvPr/>
        </p:nvSpPr>
        <p:spPr bwMode="auto">
          <a:xfrm>
            <a:off x="104775" y="3716338"/>
            <a:ext cx="4572000" cy="1495425"/>
          </a:xfrm>
          <a:prstGeom prst="rect">
            <a:avLst/>
          </a:prstGeom>
          <a:noFill/>
          <a:ln w="9525">
            <a:noFill/>
            <a:miter lim="800000"/>
            <a:headEnd/>
            <a:tailEnd/>
          </a:ln>
        </p:spPr>
        <p:txBody>
          <a:bodyPr>
            <a:spAutoFit/>
          </a:bodyPr>
          <a:lstStyle/>
          <a:p>
            <a:pPr algn="just" eaLnBrk="1" hangingPunct="1">
              <a:lnSpc>
                <a:spcPct val="115000"/>
              </a:lnSpc>
              <a:spcAft>
                <a:spcPts val="1000"/>
              </a:spcAft>
            </a:pPr>
            <a:r>
              <a:rPr lang="en-US" altLang="en-US" sz="900" b="1">
                <a:latin typeface="Century Gothic" pitchFamily="34" charset="0"/>
                <a:ea typeface="Calibri" pitchFamily="34" charset="0"/>
                <a:cs typeface="Times New Roman" pitchFamily="18" charset="0"/>
              </a:rPr>
              <a:t>Реч студената.....</a:t>
            </a:r>
          </a:p>
          <a:p>
            <a:pPr algn="just" eaLnBrk="1" hangingPunct="1">
              <a:lnSpc>
                <a:spcPct val="115000"/>
              </a:lnSpc>
              <a:spcAft>
                <a:spcPts val="1000"/>
              </a:spcAft>
            </a:pPr>
            <a:r>
              <a:rPr lang="en-US" altLang="en-US" sz="900">
                <a:latin typeface="Century Gothic" pitchFamily="34" charset="0"/>
                <a:ea typeface="Calibri" pitchFamily="34" charset="0"/>
              </a:rPr>
              <a:t>На крају, желим да препоручим свим наредним генерацијама да у наредним годинама обавезно конкуришу за обављање „Студентске летње праксе Универзитета у Крагујевцу“ јер се знање стечено кроз практичан рад не може мерити са теоријским знањем и желим да се захвалим Ректорату Универзитета у Крагујевцу, Центру за развој каријере и Студентском парламетну Универзитета у Крагујевцу што је препознао значај праксе за студенте и што је спроводи на нашем Универзитету. </a:t>
            </a:r>
          </a:p>
        </p:txBody>
      </p:sp>
      <p:sp>
        <p:nvSpPr>
          <p:cNvPr id="10" name="Rectangle 9"/>
          <p:cNvSpPr/>
          <p:nvPr/>
        </p:nvSpPr>
        <p:spPr>
          <a:xfrm>
            <a:off x="1116013" y="5373688"/>
            <a:ext cx="4572000" cy="1352550"/>
          </a:xfrm>
          <a:prstGeom prst="rect">
            <a:avLst/>
          </a:prstGeom>
        </p:spPr>
        <p:txBody>
          <a:bodyPr>
            <a:spAutoFit/>
          </a:bodyPr>
          <a:lstStyle/>
          <a:p>
            <a:pPr algn="just" eaLnBrk="1" hangingPunct="1">
              <a:lnSpc>
                <a:spcPct val="115000"/>
              </a:lnSpc>
              <a:spcAft>
                <a:spcPts val="1000"/>
              </a:spcAft>
              <a:defRPr/>
            </a:pPr>
            <a:r>
              <a:rPr lang="en-US" sz="900" dirty="0" err="1">
                <a:latin typeface="+mn-lt"/>
                <a:ea typeface="Calibri" panose="020F0502020204030204" pitchFamily="34" charset="0"/>
                <a:cs typeface="Times New Roman" panose="02020603050405020304" pitchFamily="18" charset="0"/>
              </a:rPr>
              <a:t>Рад</a:t>
            </a:r>
            <a:r>
              <a:rPr lang="en-US" sz="900" dirty="0">
                <a:latin typeface="+mn-lt"/>
                <a:ea typeface="Calibri" panose="020F0502020204030204" pitchFamily="34" charset="0"/>
                <a:cs typeface="Times New Roman" panose="02020603050405020304" pitchFamily="18" charset="0"/>
              </a:rPr>
              <a:t> у </a:t>
            </a:r>
            <a:r>
              <a:rPr lang="en-US" sz="900" dirty="0" err="1">
                <a:latin typeface="+mn-lt"/>
                <a:ea typeface="Calibri" panose="020F0502020204030204" pitchFamily="34" charset="0"/>
                <a:cs typeface="Times New Roman" panose="02020603050405020304" pitchFamily="18" charset="0"/>
              </a:rPr>
              <a:t>апотеци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ми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је</a:t>
            </a:r>
            <a:r>
              <a:rPr lang="en-US" sz="900" dirty="0">
                <a:latin typeface="+mn-lt"/>
                <a:ea typeface="Calibri" panose="020F0502020204030204" pitchFamily="34" charset="0"/>
                <a:cs typeface="Times New Roman" panose="02020603050405020304" pitchFamily="18" charset="0"/>
              </a:rPr>
              <a:t> у </a:t>
            </a:r>
            <a:r>
              <a:rPr lang="en-US" sz="900" dirty="0" err="1">
                <a:latin typeface="+mn-lt"/>
                <a:ea typeface="Calibri" panose="020F0502020204030204" pitchFamily="34" charset="0"/>
                <a:cs typeface="Times New Roman" panose="02020603050405020304" pitchFamily="18" charset="0"/>
              </a:rPr>
              <a:t>великој</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мери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значио</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јер</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је</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био</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мој</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први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сусрет</a:t>
            </a:r>
            <a:r>
              <a:rPr lang="en-US" sz="900" dirty="0">
                <a:latin typeface="+mn-lt"/>
                <a:ea typeface="Calibri" panose="020F0502020204030204" pitchFamily="34" charset="0"/>
                <a:cs typeface="Times New Roman" panose="02020603050405020304" pitchFamily="18" charset="0"/>
              </a:rPr>
              <a:t> у </a:t>
            </a:r>
            <a:r>
              <a:rPr lang="en-US" sz="900" dirty="0" err="1">
                <a:latin typeface="+mn-lt"/>
                <a:ea typeface="Calibri" panose="020F0502020204030204" pitchFamily="34" charset="0"/>
                <a:cs typeface="Times New Roman" panose="02020603050405020304" pitchFamily="18" charset="0"/>
              </a:rPr>
              <a:t>пракси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са</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стварима</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наученим</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кроз</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теорију</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на</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факултету</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Веома</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сам</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захвална</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организаторима</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праксе</a:t>
            </a:r>
            <a:r>
              <a:rPr lang="en-US" sz="900" dirty="0">
                <a:latin typeface="+mn-lt"/>
                <a:ea typeface="Calibri" panose="020F0502020204030204" pitchFamily="34" charset="0"/>
                <a:cs typeface="Times New Roman" panose="02020603050405020304" pitchFamily="18" charset="0"/>
              </a:rPr>
              <a:t> и </a:t>
            </a:r>
            <a:r>
              <a:rPr lang="en-US" sz="900" dirty="0" err="1">
                <a:latin typeface="+mn-lt"/>
                <a:ea typeface="Calibri" panose="020F0502020204030204" pitchFamily="34" charset="0"/>
                <a:cs typeface="Times New Roman" panose="02020603050405020304" pitchFamily="18" charset="0"/>
              </a:rPr>
              <a:t>свим</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запосленима</a:t>
            </a:r>
            <a:r>
              <a:rPr lang="en-US" sz="900" dirty="0">
                <a:latin typeface="+mn-lt"/>
                <a:ea typeface="Calibri" panose="020F0502020204030204" pitchFamily="34" charset="0"/>
                <a:cs typeface="Times New Roman" panose="02020603050405020304" pitchFamily="18" charset="0"/>
              </a:rPr>
              <a:t> у </a:t>
            </a:r>
            <a:r>
              <a:rPr lang="en-US" sz="900" dirty="0" err="1">
                <a:latin typeface="+mn-lt"/>
                <a:ea typeface="Calibri" panose="020F0502020204030204" pitchFamily="34" charset="0"/>
                <a:cs typeface="Times New Roman" panose="02020603050405020304" pitchFamily="18" charset="0"/>
              </a:rPr>
              <a:t>Апотеци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Први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Мај</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који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су</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ми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ово</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искуство</a:t>
            </a:r>
            <a:r>
              <a:rPr lang="en-US" sz="900" dirty="0">
                <a:latin typeface="+mn-lt"/>
                <a:ea typeface="Calibri" panose="020F0502020204030204" pitchFamily="34" charset="0"/>
                <a:cs typeface="Times New Roman" panose="02020603050405020304" pitchFamily="18" charset="0"/>
              </a:rPr>
              <a:t> и </a:t>
            </a:r>
            <a:r>
              <a:rPr lang="en-US" sz="900" dirty="0" err="1">
                <a:latin typeface="+mn-lt"/>
                <a:ea typeface="Calibri" panose="020F0502020204030204" pitchFamily="34" charset="0"/>
                <a:cs typeface="Times New Roman" panose="02020603050405020304" pitchFamily="18" charset="0"/>
              </a:rPr>
              <a:t>омогућили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Начелница</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Апотеке</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али</a:t>
            </a:r>
            <a:r>
              <a:rPr lang="en-US" sz="900" dirty="0">
                <a:latin typeface="+mn-lt"/>
                <a:ea typeface="Calibri" panose="020F0502020204030204" pitchFamily="34" charset="0"/>
                <a:cs typeface="Times New Roman" panose="02020603050405020304" pitchFamily="18" charset="0"/>
              </a:rPr>
              <a:t> и </a:t>
            </a:r>
            <a:r>
              <a:rPr lang="en-US" sz="900" dirty="0" err="1">
                <a:latin typeface="+mn-lt"/>
                <a:ea typeface="Calibri" panose="020F0502020204030204" pitchFamily="34" charset="0"/>
                <a:cs typeface="Times New Roman" panose="02020603050405020304" pitchFamily="18" charset="0"/>
              </a:rPr>
              <a:t>сви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остали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запослени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били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су</a:t>
            </a:r>
            <a:r>
              <a:rPr lang="en-US" sz="900" dirty="0">
                <a:latin typeface="+mn-lt"/>
                <a:ea typeface="Calibri" panose="020F0502020204030204" pitchFamily="34" charset="0"/>
                <a:cs typeface="Times New Roman" panose="02020603050405020304" pitchFamily="18" charset="0"/>
              </a:rPr>
              <a:t> и </a:t>
            </a:r>
            <a:r>
              <a:rPr lang="en-US" sz="900" dirty="0" err="1">
                <a:latin typeface="+mn-lt"/>
                <a:ea typeface="Calibri" panose="020F0502020204030204" pitchFamily="34" charset="0"/>
                <a:cs typeface="Times New Roman" panose="02020603050405020304" pitchFamily="18" charset="0"/>
              </a:rPr>
              <a:t>више</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него</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одлични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ментори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показали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су</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висок</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ниво</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колегијаности</a:t>
            </a:r>
            <a:r>
              <a:rPr lang="en-US" sz="900" dirty="0">
                <a:latin typeface="+mn-lt"/>
                <a:ea typeface="Calibri" panose="020F0502020204030204" pitchFamily="34" charset="0"/>
                <a:cs typeface="Times New Roman" panose="02020603050405020304" pitchFamily="18" charset="0"/>
              </a:rPr>
              <a:t> и </a:t>
            </a:r>
            <a:r>
              <a:rPr lang="en-US" sz="900" dirty="0" err="1">
                <a:latin typeface="+mn-lt"/>
                <a:ea typeface="Calibri" panose="020F0502020204030204" pitchFamily="34" charset="0"/>
                <a:cs typeface="Times New Roman" panose="02020603050405020304" pitchFamily="18" charset="0"/>
              </a:rPr>
              <a:t>разумевања</a:t>
            </a:r>
            <a:r>
              <a:rPr lang="en-US" sz="900" dirty="0">
                <a:latin typeface="+mn-lt"/>
                <a:ea typeface="Calibri" panose="020F0502020204030204" pitchFamily="34" charset="0"/>
                <a:cs typeface="Times New Roman" panose="02020603050405020304" pitchFamily="18" charset="0"/>
              </a:rPr>
              <a:t> и </a:t>
            </a:r>
            <a:r>
              <a:rPr lang="en-US" sz="900" dirty="0" err="1">
                <a:latin typeface="+mn-lt"/>
                <a:ea typeface="Calibri" panose="020F0502020204030204" pitchFamily="34" charset="0"/>
                <a:cs typeface="Times New Roman" panose="02020603050405020304" pitchFamily="18" charset="0"/>
              </a:rPr>
              <a:t>свесрдно</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делили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своје</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знање</a:t>
            </a:r>
            <a:r>
              <a:rPr lang="en-US" sz="900" dirty="0">
                <a:latin typeface="+mn-lt"/>
                <a:ea typeface="Calibri" panose="020F0502020204030204" pitchFamily="34" charset="0"/>
                <a:cs typeface="Times New Roman" panose="02020603050405020304" pitchFamily="18" charset="0"/>
              </a:rPr>
              <a:t> и </a:t>
            </a:r>
            <a:r>
              <a:rPr lang="en-US" sz="900" dirty="0" err="1">
                <a:latin typeface="+mn-lt"/>
                <a:ea typeface="Calibri" panose="020F0502020204030204" pitchFamily="34" charset="0"/>
                <a:cs typeface="Times New Roman" panose="02020603050405020304" pitchFamily="18" charset="0"/>
              </a:rPr>
              <a:t>искуства</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из</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праксе</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са</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мном</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чиме</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су</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учинили</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ову</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праксу</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вишеструко</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корисном</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за</a:t>
            </a:r>
            <a:r>
              <a:rPr lang="en-US" sz="900" dirty="0">
                <a:latin typeface="+mn-lt"/>
                <a:ea typeface="Calibri" panose="020F0502020204030204" pitchFamily="34" charset="0"/>
                <a:cs typeface="Times New Roman" panose="02020603050405020304" pitchFamily="18" charset="0"/>
              </a:rPr>
              <a:t> </a:t>
            </a:r>
            <a:r>
              <a:rPr lang="en-US" sz="900" dirty="0" err="1">
                <a:latin typeface="+mn-lt"/>
                <a:ea typeface="Calibri" panose="020F0502020204030204" pitchFamily="34" charset="0"/>
                <a:cs typeface="Times New Roman" panose="02020603050405020304" pitchFamily="18" charset="0"/>
              </a:rPr>
              <a:t>мене</a:t>
            </a:r>
            <a:r>
              <a:rPr lang="en-US" sz="900" dirty="0">
                <a:latin typeface="+mn-lt"/>
                <a:ea typeface="Calibri" panose="020F0502020204030204" pitchFamily="34" charset="0"/>
                <a:cs typeface="Times New Roman" panose="02020603050405020304" pitchFamily="18" charset="0"/>
              </a:rPr>
              <a: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66699"/>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835150" y="2133600"/>
            <a:ext cx="5329238" cy="1719263"/>
          </a:xfrm>
        </p:spPr>
        <p:txBody>
          <a:bodyPr wrap="square" numCol="1" anchorCtr="0" compatLnSpc="1">
            <a:prstTxWarp prst="textNoShape">
              <a:avLst/>
            </a:prstTxWarp>
          </a:bodyPr>
          <a:lstStyle/>
          <a:p>
            <a:pPr algn="ctr" eaLnBrk="1" hangingPunct="1"/>
            <a:r>
              <a:rPr lang="sr-Cyrl-CS" altLang="en-US" sz="2500" smtClean="0">
                <a:cs typeface="Trebuchet MS" pitchFamily="34" charset="0"/>
              </a:rPr>
              <a:t>Центар за развој каријере и </a:t>
            </a:r>
            <a:br>
              <a:rPr lang="sr-Cyrl-CS" altLang="en-US" sz="2500" smtClean="0">
                <a:cs typeface="Trebuchet MS" pitchFamily="34" charset="0"/>
              </a:rPr>
            </a:br>
            <a:r>
              <a:rPr lang="sr-Cyrl-CS" altLang="en-US" sz="2500" smtClean="0">
                <a:cs typeface="Trebuchet MS" pitchFamily="34" charset="0"/>
              </a:rPr>
              <a:t>саветовање студената</a:t>
            </a:r>
            <a:br>
              <a:rPr lang="sr-Cyrl-CS" altLang="en-US" sz="2500" smtClean="0">
                <a:cs typeface="Trebuchet MS" pitchFamily="34" charset="0"/>
              </a:rPr>
            </a:br>
            <a:r>
              <a:rPr lang="sr-Cyrl-CS" altLang="en-US" sz="2500" smtClean="0">
                <a:cs typeface="Trebuchet MS" pitchFamily="34" charset="0"/>
              </a:rPr>
              <a:t>Универзитет у Крагујевцу</a:t>
            </a:r>
            <a:endParaRPr lang="en-US" altLang="en-US" sz="2500" smtClean="0">
              <a:cs typeface="Trebuchet MS" pitchFamily="34" charset="0"/>
            </a:endParaRPr>
          </a:p>
        </p:txBody>
      </p:sp>
      <p:sp>
        <p:nvSpPr>
          <p:cNvPr id="36867" name="Rectangle 3"/>
          <p:cNvSpPr>
            <a:spLocks noGrp="1" noChangeArrowheads="1"/>
          </p:cNvSpPr>
          <p:nvPr>
            <p:ph idx="1"/>
          </p:nvPr>
        </p:nvSpPr>
        <p:spPr>
          <a:xfrm>
            <a:off x="1838325" y="2924175"/>
            <a:ext cx="5761038" cy="3746500"/>
          </a:xfrm>
        </p:spPr>
        <p:txBody>
          <a:bodyPr/>
          <a:lstStyle/>
          <a:p>
            <a:pPr eaLnBrk="1" fontAlgn="auto" hangingPunct="1">
              <a:buFont typeface="Wingdings" panose="05000000000000000000" pitchFamily="2" charset="2"/>
              <a:buNone/>
              <a:defRPr/>
            </a:pPr>
            <a:endParaRPr lang="sr-Cyrl-CS" altLang="en-US" dirty="0"/>
          </a:p>
          <a:p>
            <a:pPr eaLnBrk="1" fontAlgn="auto" hangingPunct="1">
              <a:buFont typeface="Wingdings" panose="05000000000000000000" pitchFamily="2" charset="2"/>
              <a:buNone/>
              <a:defRPr/>
            </a:pPr>
            <a:r>
              <a:rPr lang="sr-Cyrl-CS" altLang="en-US" sz="4100" b="1" dirty="0"/>
              <a:t>ХВАЛА НА ПАЖЊИ </a:t>
            </a:r>
            <a:endParaRPr lang="en-US" altLang="en-US" sz="4100" b="1" dirty="0"/>
          </a:p>
        </p:txBody>
      </p:sp>
      <p:pic>
        <p:nvPicPr>
          <p:cNvPr id="26628" name="Picture 5" descr="logocentra"/>
          <p:cNvPicPr>
            <a:picLocks noChangeAspect="1" noChangeArrowheads="1"/>
          </p:cNvPicPr>
          <p:nvPr/>
        </p:nvPicPr>
        <p:blipFill>
          <a:blip r:embed="rId2"/>
          <a:srcRect/>
          <a:stretch>
            <a:fillRect/>
          </a:stretch>
        </p:blipFill>
        <p:spPr bwMode="auto">
          <a:xfrm>
            <a:off x="250825" y="296863"/>
            <a:ext cx="1268413" cy="1223962"/>
          </a:xfrm>
          <a:prstGeom prst="rect">
            <a:avLst/>
          </a:prstGeom>
          <a:noFill/>
          <a:ln w="9525">
            <a:noFill/>
            <a:miter lim="800000"/>
            <a:headEnd/>
            <a:tailEnd/>
          </a:ln>
        </p:spPr>
      </p:pic>
      <p:pic>
        <p:nvPicPr>
          <p:cNvPr id="26629" name="Picture 7" descr="logo un"/>
          <p:cNvPicPr>
            <a:picLocks noChangeAspect="1" noChangeArrowheads="1"/>
          </p:cNvPicPr>
          <p:nvPr/>
        </p:nvPicPr>
        <p:blipFill>
          <a:blip r:embed="rId3">
            <a:clrChange>
              <a:clrFrom>
                <a:srgbClr val="FDFDFD"/>
              </a:clrFrom>
              <a:clrTo>
                <a:srgbClr val="FDFDFD">
                  <a:alpha val="0"/>
                </a:srgbClr>
              </a:clrTo>
            </a:clrChange>
          </a:blip>
          <a:srcRect/>
          <a:stretch>
            <a:fillRect/>
          </a:stretch>
        </p:blipFill>
        <p:spPr bwMode="auto">
          <a:xfrm>
            <a:off x="7897813" y="406400"/>
            <a:ext cx="874712" cy="1081088"/>
          </a:xfrm>
          <a:prstGeom prst="rect">
            <a:avLst/>
          </a:prstGeom>
          <a:noFill/>
          <a:ln w="9525">
            <a:noFill/>
            <a:miter lim="800000"/>
            <a:headEnd/>
            <a:tailEnd/>
          </a:ln>
        </p:spPr>
      </p:pic>
      <p:pic>
        <p:nvPicPr>
          <p:cNvPr id="26630" name="Picture 7"/>
          <p:cNvPicPr>
            <a:picLocks noChangeAspect="1" noChangeArrowheads="1"/>
          </p:cNvPicPr>
          <p:nvPr/>
        </p:nvPicPr>
        <p:blipFill>
          <a:blip r:embed="rId4"/>
          <a:srcRect/>
          <a:stretch>
            <a:fillRect/>
          </a:stretch>
        </p:blipFill>
        <p:spPr bwMode="auto">
          <a:xfrm>
            <a:off x="2671763" y="1071563"/>
            <a:ext cx="4094162" cy="444500"/>
          </a:xfrm>
          <a:prstGeom prst="rect">
            <a:avLst/>
          </a:prstGeom>
          <a:noFill/>
          <a:ln w="9525">
            <a:noFill/>
            <a:miter lim="800000"/>
            <a:headEnd/>
            <a:tailEnd/>
          </a:ln>
        </p:spPr>
      </p:pic>
      <p:pic>
        <p:nvPicPr>
          <p:cNvPr id="26631" name="Picture 8"/>
          <p:cNvPicPr>
            <a:picLocks noChangeAspect="1" noChangeArrowheads="1"/>
          </p:cNvPicPr>
          <p:nvPr/>
        </p:nvPicPr>
        <p:blipFill>
          <a:blip r:embed="rId5"/>
          <a:srcRect/>
          <a:stretch>
            <a:fillRect/>
          </a:stretch>
        </p:blipFill>
        <p:spPr bwMode="auto">
          <a:xfrm>
            <a:off x="3419475" y="157163"/>
            <a:ext cx="1728788" cy="968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Quotabl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xmlns=""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945</TotalTime>
  <Words>534</Words>
  <Application>Microsoft Office PowerPoint</Application>
  <PresentationFormat>On-screen Show (4:3)</PresentationFormat>
  <Paragraphs>85</Paragraphs>
  <Slides>10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Tahoma</vt:lpstr>
      <vt:lpstr>Arial</vt:lpstr>
      <vt:lpstr>Century Gothic</vt:lpstr>
      <vt:lpstr>Trebuchet MS</vt:lpstr>
      <vt:lpstr>Wingdings 2</vt:lpstr>
      <vt:lpstr>Calibri</vt:lpstr>
      <vt:lpstr>Wingdings</vt:lpstr>
      <vt:lpstr>Times New Roman</vt:lpstr>
      <vt:lpstr>Quotable</vt:lpstr>
      <vt:lpstr>Универзитетски центар за развој каријере и  саветовање студената  Универзитета у Крагујевцу</vt:lpstr>
      <vt:lpstr>ПРИМЕРИ ДОБРЕ ПРАКСЕ</vt:lpstr>
      <vt:lpstr>Slide 3</vt:lpstr>
      <vt:lpstr>Slide 4</vt:lpstr>
      <vt:lpstr>Slide 5</vt:lpstr>
      <vt:lpstr>Slide 6</vt:lpstr>
      <vt:lpstr>Slide 7</vt:lpstr>
      <vt:lpstr>Slide 8</vt:lpstr>
      <vt:lpstr>Slide 9</vt:lpstr>
      <vt:lpstr>Центар за развој каријере и  саветовање студената Универзитет у Крагујевцу</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УНИВЕРЗИТЕТСКИ ЦЕНТАР ЗА РАЗВОЈ КАРИЈЕРЕ И САВЕТОВАЊЕ СТУДЕНАТА</dc:title>
  <dc:creator>Centar</dc:creator>
  <cp:lastModifiedBy>admin</cp:lastModifiedBy>
  <cp:revision>72</cp:revision>
  <dcterms:created xsi:type="dcterms:W3CDTF">2010-11-10T10:18:13Z</dcterms:created>
  <dcterms:modified xsi:type="dcterms:W3CDTF">2014-09-26T14:13:17Z</dcterms:modified>
</cp:coreProperties>
</file>