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8" r:id="rId3"/>
    <p:sldId id="260" r:id="rId4"/>
    <p:sldId id="259" r:id="rId5"/>
    <p:sldId id="261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6F468C8A-AC39-4B02-8EB2-CEAFC8C136F4}" type="datetimeFigureOut">
              <a:rPr lang="en-US"/>
              <a:pPr>
                <a:defRPr/>
              </a:pPr>
              <a:t>3/10/2015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4CFAF790-785A-477D-A5A7-9A9E784A88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sajt.t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3338" y="6537325"/>
            <a:ext cx="1490662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6ABE3D5C-8AFF-4069-BED3-25656193E83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EB9BF924-B84B-4CD8-820C-8122764E21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2322513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60713" y="1371600"/>
            <a:ext cx="2324100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7B2191F1-C644-40FF-90FA-F2DFBEE407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C42826DB-1CFF-4833-9595-1D748BCFCD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457FE920-2781-4683-BB17-875812E0EF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516FA10A-6099-41CC-8757-EC5122E500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AF99CBA2-8DCE-468B-A0D8-5FEF569C92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838F1F51-71FA-453D-AEDC-93B0F57AEA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4243A415-720D-4582-AB1A-75A39A5CE2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2011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2011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7" name="Picture 13" descr="sajt.tif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653338" y="6537325"/>
            <a:ext cx="1490662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533400"/>
            <a:ext cx="6705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title text format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479901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50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outline text format</a:t>
            </a:r>
          </a:p>
          <a:p>
            <a:pPr lvl="1"/>
            <a:r>
              <a:rPr lang="en-GB" altLang="en-US" smtClean="0"/>
              <a:t>Second Outline Level</a:t>
            </a:r>
          </a:p>
          <a:p>
            <a:pPr lvl="2"/>
            <a:r>
              <a:rPr lang="en-GB" altLang="en-US" smtClean="0"/>
              <a:t>Third Outline Level</a:t>
            </a:r>
          </a:p>
          <a:p>
            <a:pPr lvl="3"/>
            <a:r>
              <a:rPr lang="en-GB" altLang="en-US" smtClean="0"/>
              <a:t>Fourth Outline Level</a:t>
            </a:r>
          </a:p>
          <a:p>
            <a:pPr lvl="4"/>
            <a:r>
              <a:rPr lang="en-GB" altLang="en-US" smtClean="0"/>
              <a:t>Fifth Outline Level</a:t>
            </a:r>
          </a:p>
          <a:p>
            <a:pPr lvl="4"/>
            <a:r>
              <a:rPr lang="en-GB" altLang="en-US" smtClean="0"/>
              <a:t>Sixth Outline Level</a:t>
            </a:r>
          </a:p>
          <a:p>
            <a:pPr lvl="4"/>
            <a:r>
              <a:rPr lang="en-GB" altLang="en-US" smtClean="0"/>
              <a:t>Seventh Outline Level</a:t>
            </a:r>
          </a:p>
          <a:p>
            <a:pPr lvl="4"/>
            <a:r>
              <a:rPr lang="en-GB" altLang="en-US" smtClean="0"/>
              <a:t>Eighth Outline Level</a:t>
            </a:r>
          </a:p>
          <a:p>
            <a:pPr lvl="4"/>
            <a:r>
              <a:rPr lang="en-GB" altLang="en-US" smtClean="0"/>
              <a:t>Ninth Outline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1031" name="Picture 9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694613" y="4876800"/>
            <a:ext cx="1449387" cy="1547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5562600" y="6400800"/>
            <a:ext cx="3506788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 sz="1100" b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</p:txBody>
      </p:sp>
      <p:pic>
        <p:nvPicPr>
          <p:cNvPr id="1033" name="Picture 10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52400" y="6248400"/>
            <a:ext cx="4295775" cy="466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4" name="Picture 12" descr="eu_flag_tempus.jpg"/>
          <p:cNvPicPr>
            <a:picLocks noChangeAspect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924800" y="4419600"/>
            <a:ext cx="121920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5pPr>
      <a:lvl6pPr marL="25146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6pPr>
      <a:lvl7pPr marL="29718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7pPr>
      <a:lvl8pPr marL="34290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8pPr>
      <a:lvl9pPr marL="38862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lnSpc>
          <a:spcPct val="98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98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>
                <a:solidFill>
                  <a:srgbClr val="FF5050"/>
                </a:solidFill>
              </a:rPr>
              <a:t>Водич кроз дипломе</a:t>
            </a:r>
          </a:p>
        </p:txBody>
      </p:sp>
      <p:sp>
        <p:nvSpPr>
          <p:cNvPr id="13315" name="Subtitle 2"/>
          <p:cNvSpPr>
            <a:spLocks noGrp="1"/>
          </p:cNvSpPr>
          <p:nvPr>
            <p:ph type="subTitle" idx="1"/>
          </p:nvPr>
        </p:nvSpPr>
        <p:spPr>
          <a:xfrm>
            <a:off x="1219200" y="3429000"/>
            <a:ext cx="6400800" cy="1752600"/>
          </a:xfrm>
        </p:spPr>
        <p:txBody>
          <a:bodyPr/>
          <a:lstStyle/>
          <a:p>
            <a:r>
              <a:rPr lang="en-US" sz="2400" smtClean="0"/>
              <a:t>Перспектива каријерног саветника</a:t>
            </a:r>
          </a:p>
        </p:txBody>
      </p:sp>
      <p:sp>
        <p:nvSpPr>
          <p:cNvPr id="1331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561013" y="6400800"/>
            <a:ext cx="3506787" cy="228600"/>
          </a:xfrm>
          <a:noFill/>
        </p:spPr>
        <p:txBody>
          <a:bodyPr/>
          <a:lstStyle/>
          <a:p>
            <a:pPr>
              <a:buFont typeface="Times New Roman" pitchFamily="18" charset="0"/>
              <a:buNone/>
            </a:pPr>
            <a:r>
              <a:rPr lang="en-US" smtClean="0">
                <a:ea typeface="Microsoft YaHei" pitchFamily="34" charset="-122"/>
              </a:rPr>
              <a:t>Project coordinator: University of Belgrade</a:t>
            </a:r>
          </a:p>
          <a:p>
            <a:pPr>
              <a:buFont typeface="Times New Roman" pitchFamily="18" charset="0"/>
              <a:buNone/>
            </a:pPr>
            <a:endParaRPr lang="en-US" smtClean="0"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Каријерно саветовање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762000" y="1905000"/>
            <a:ext cx="6629400" cy="912813"/>
          </a:xfrm>
        </p:spPr>
        <p:txBody>
          <a:bodyPr/>
          <a:lstStyle/>
          <a:p>
            <a:r>
              <a:rPr lang="en-US" smtClean="0"/>
              <a:t>Помоћ при активном тражењу посла/праксе</a:t>
            </a:r>
          </a:p>
          <a:p>
            <a:r>
              <a:rPr lang="en-US" smtClean="0"/>
              <a:t>Доношење одлука у вези са каријером</a:t>
            </a:r>
          </a:p>
          <a:p>
            <a:r>
              <a:rPr lang="en-US" smtClean="0"/>
              <a:t>Развој каријерног плана</a:t>
            </a:r>
          </a:p>
          <a:p>
            <a:r>
              <a:rPr lang="en-US" smtClean="0"/>
              <a:t>Истраживање професионалних интересовања, потреба и могућности</a:t>
            </a:r>
          </a:p>
          <a:p>
            <a:r>
              <a:rPr lang="en-US" smtClean="0"/>
              <a:t>Писање биографије, пропратног и мотивационог писма</a:t>
            </a:r>
          </a:p>
          <a:p>
            <a:r>
              <a:rPr lang="en-US" smtClean="0"/>
              <a:t>Наставак студирања, стипендије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Користи за каријерне саветнике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133600"/>
            <a:ext cx="6400800" cy="912813"/>
          </a:xfrm>
        </p:spPr>
        <p:txBody>
          <a:bodyPr/>
          <a:lstStyle/>
          <a:p>
            <a:pPr>
              <a:defRPr/>
            </a:pPr>
            <a:r>
              <a:rPr lang="sr-Cyrl-RS" dirty="0" smtClean="0"/>
              <a:t>Бржи и лакши увид у садржај студија и квалификације за коју се диплома издаје</a:t>
            </a:r>
          </a:p>
          <a:p>
            <a:pPr>
              <a:defRPr/>
            </a:pPr>
            <a:r>
              <a:rPr lang="sr-Cyrl-RS" dirty="0" smtClean="0"/>
              <a:t>Боља информативна база за сарадњу са привредом</a:t>
            </a:r>
          </a:p>
          <a:p>
            <a:pPr>
              <a:defRPr/>
            </a:pPr>
            <a:r>
              <a:rPr lang="sr-Cyrl-RS" dirty="0" smtClean="0"/>
              <a:t>Основа за унапређење информационог система о студијским програмима на нивоу Србије</a:t>
            </a:r>
          </a:p>
          <a:p>
            <a:pPr>
              <a:defRPr/>
            </a:pPr>
            <a:endParaRPr lang="sr-Cyrl-RS" dirty="0" smtClean="0"/>
          </a:p>
          <a:p>
            <a:pPr marL="0" indent="0">
              <a:buFont typeface="Times New Roman" pitchFamily="18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Сарадња са привредом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762000" y="2209800"/>
            <a:ext cx="6019800" cy="912813"/>
          </a:xfrm>
        </p:spPr>
        <p:txBody>
          <a:bodyPr/>
          <a:lstStyle/>
          <a:p>
            <a:r>
              <a:rPr lang="en-US" smtClean="0"/>
              <a:t>Олакшана претрага образовних профила који су повезани са конкретном привредном делатношћу</a:t>
            </a:r>
          </a:p>
          <a:p>
            <a:r>
              <a:rPr lang="en-US" smtClean="0"/>
              <a:t>Поређење сличних студијских програма</a:t>
            </a:r>
          </a:p>
          <a:p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914400" y="1981200"/>
            <a:ext cx="6705600" cy="1143000"/>
          </a:xfrm>
        </p:spPr>
        <p:txBody>
          <a:bodyPr/>
          <a:lstStyle/>
          <a:p>
            <a:r>
              <a:rPr lang="en-US" smtClean="0">
                <a:solidFill>
                  <a:srgbClr val="FF5050"/>
                </a:solidFill>
              </a:rPr>
              <a:t>Хвала Вам на пажњи!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676400" y="3657600"/>
            <a:ext cx="4799013" cy="912813"/>
          </a:xfrm>
        </p:spPr>
        <p:txBody>
          <a:bodyPr/>
          <a:lstStyle/>
          <a:p>
            <a:pPr marL="0" indent="0" algn="ctr">
              <a:buFont typeface="Times New Roman" pitchFamily="18" charset="0"/>
              <a:buNone/>
            </a:pPr>
            <a:r>
              <a:rPr lang="en-US" smtClean="0"/>
              <a:t>мр Марина Савковић</a:t>
            </a:r>
          </a:p>
          <a:p>
            <a:pPr marL="0" indent="0" algn="ctr">
              <a:buFont typeface="Times New Roman" pitchFamily="18" charset="0"/>
              <a:buNone/>
            </a:pPr>
            <a:r>
              <a:rPr lang="en-US" smtClean="0"/>
              <a:t>Центар за развој каријере студената Универзитета Сингидунум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DejaVu Sans"/>
        <a:ea typeface="Microsoft YaHei"/>
        <a:cs typeface="Microsoft YaHei"/>
      </a:majorFont>
      <a:minorFont>
        <a:latin typeface="DejaVu Sans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115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DejaVu Sans</vt:lpstr>
      <vt:lpstr>Microsoft YaHei</vt:lpstr>
      <vt:lpstr>Arial</vt:lpstr>
      <vt:lpstr>Times New Roman</vt:lpstr>
      <vt:lpstr>Calibri</vt:lpstr>
      <vt:lpstr>Arial Unicode MS</vt:lpstr>
      <vt:lpstr>Verdana</vt:lpstr>
      <vt:lpstr>1_Office Theme</vt:lpstr>
      <vt:lpstr>Водич кроз дипломе</vt:lpstr>
      <vt:lpstr>Каријерно саветовање</vt:lpstr>
      <vt:lpstr>Користи за каријерне саветнике</vt:lpstr>
      <vt:lpstr>Сарадња са привредом</vt:lpstr>
      <vt:lpstr>Хвала Вам на пажњи!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</dc:creator>
  <cp:lastModifiedBy>admin</cp:lastModifiedBy>
  <cp:revision>39</cp:revision>
  <dcterms:created xsi:type="dcterms:W3CDTF">2014-02-18T12:55:32Z</dcterms:created>
  <dcterms:modified xsi:type="dcterms:W3CDTF">2015-03-10T14:16:56Z</dcterms:modified>
</cp:coreProperties>
</file>