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 id="2147483650" r:id="rId3"/>
  </p:sldMasterIdLst>
  <p:notesMasterIdLst>
    <p:notesMasterId r:id="rId15"/>
  </p:notesMasterIdLst>
  <p:sldIdLst>
    <p:sldId id="256" r:id="rId4"/>
    <p:sldId id="257" r:id="rId5"/>
    <p:sldId id="258" r:id="rId6"/>
    <p:sldId id="259" r:id="rId7"/>
    <p:sldId id="260" r:id="rId8"/>
    <p:sldId id="261" r:id="rId9"/>
    <p:sldId id="262" r:id="rId10"/>
    <p:sldId id="263" r:id="rId11"/>
    <p:sldId id="266" r:id="rId12"/>
    <p:sldId id="264" r:id="rId13"/>
    <p:sldId id="265" r:id="rId14"/>
  </p:sldIdLst>
  <p:sldSz cx="9144000" cy="6858000" type="screen4x3"/>
  <p:notesSz cx="6735763" cy="9866313"/>
  <p:defaultTextStyle>
    <a:defPPr>
      <a:defRPr lang="en-GB"/>
    </a:defPPr>
    <a:lvl1pPr algn="l" defTabSz="457200"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icrosoft YaHei" charset="-122"/>
        <a:cs typeface="+mn-cs"/>
      </a:defRPr>
    </a:lvl1pPr>
    <a:lvl2pPr marL="742950" indent="-285750" algn="l" defTabSz="457200"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icrosoft YaHei" charset="-122"/>
        <a:cs typeface="+mn-cs"/>
      </a:defRPr>
    </a:lvl2pPr>
    <a:lvl3pPr marL="1143000" indent="-228600" algn="l" defTabSz="457200"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icrosoft YaHei" charset="-122"/>
        <a:cs typeface="+mn-cs"/>
      </a:defRPr>
    </a:lvl3pPr>
    <a:lvl4pPr marL="1600200" indent="-228600" algn="l" defTabSz="457200"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icrosoft YaHei" charset="-122"/>
        <a:cs typeface="+mn-cs"/>
      </a:defRPr>
    </a:lvl4pPr>
    <a:lvl5pPr marL="2057400" indent="-228600" algn="l" defTabSz="457200" rtl="0" fontAlgn="base">
      <a:spcBef>
        <a:spcPct val="0"/>
      </a:spcBef>
      <a:spcAft>
        <a:spcPct val="0"/>
      </a:spcAft>
      <a:buClr>
        <a:srgbClr val="000000"/>
      </a:buClr>
      <a:buSzPct val="100000"/>
      <a:buFont typeface="Times New Roman" pitchFamily="16" charset="0"/>
      <a:defRPr kern="1200">
        <a:solidFill>
          <a:schemeClr val="bg1"/>
        </a:solidFill>
        <a:latin typeface="Arial" charset="0"/>
        <a:ea typeface="Microsoft YaHei" charset="-122"/>
        <a:cs typeface="+mn-cs"/>
      </a:defRPr>
    </a:lvl5pPr>
    <a:lvl6pPr marL="2286000" algn="l" defTabSz="914400" rtl="0" eaLnBrk="1" latinLnBrk="0" hangingPunct="1">
      <a:defRPr kern="1200">
        <a:solidFill>
          <a:schemeClr val="bg1"/>
        </a:solidFill>
        <a:latin typeface="Arial" charset="0"/>
        <a:ea typeface="Microsoft YaHei" charset="-122"/>
        <a:cs typeface="+mn-cs"/>
      </a:defRPr>
    </a:lvl6pPr>
    <a:lvl7pPr marL="2743200" algn="l" defTabSz="914400" rtl="0" eaLnBrk="1" latinLnBrk="0" hangingPunct="1">
      <a:defRPr kern="1200">
        <a:solidFill>
          <a:schemeClr val="bg1"/>
        </a:solidFill>
        <a:latin typeface="Arial" charset="0"/>
        <a:ea typeface="Microsoft YaHei" charset="-122"/>
        <a:cs typeface="+mn-cs"/>
      </a:defRPr>
    </a:lvl7pPr>
    <a:lvl8pPr marL="3200400" algn="l" defTabSz="914400" rtl="0" eaLnBrk="1" latinLnBrk="0" hangingPunct="1">
      <a:defRPr kern="1200">
        <a:solidFill>
          <a:schemeClr val="bg1"/>
        </a:solidFill>
        <a:latin typeface="Arial" charset="0"/>
        <a:ea typeface="Microsoft YaHei" charset="-122"/>
        <a:cs typeface="+mn-cs"/>
      </a:defRPr>
    </a:lvl8pPr>
    <a:lvl9pPr marL="3657600" algn="l" defTabSz="914400" rtl="0" eaLnBrk="1" latinLnBrk="0" hangingPunct="1">
      <a:defRPr kern="1200">
        <a:solidFill>
          <a:schemeClr val="bg1"/>
        </a:solidFill>
        <a:latin typeface="Arial" charset="0"/>
        <a:ea typeface="Microsoft YaHei"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3" d="100"/>
          <a:sy n="63" d="100"/>
        </p:scale>
        <p:origin x="-1112" y="-104"/>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20" Type="http://schemas.openxmlformats.org/officeDocument/2006/relationships/tableStyles" Target="tableStyles.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notesMaster" Target="notesMasters/notesMaster1.xml"/><Relationship Id="rId16" Type="http://schemas.openxmlformats.org/officeDocument/2006/relationships/printerSettings" Target="printerSettings/printerSettings1.bin"/><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E5253A-7181-410B-A9FD-D3A9C5A3F036}"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pl-PL"/>
        </a:p>
      </dgm:t>
    </dgm:pt>
    <dgm:pt modelId="{3171619F-106F-461A-B42F-6F21A938F1A7}">
      <dgm:prSet phldrT="[Tekst]"/>
      <dgm:spPr>
        <a:solidFill>
          <a:srgbClr val="FFC000"/>
        </a:solidFill>
      </dgm:spPr>
      <dgm:t>
        <a:bodyPr/>
        <a:lstStyle/>
        <a:p>
          <a:r>
            <a:rPr lang="pl-PL" dirty="0" err="1" smtClean="0"/>
            <a:t>Individual</a:t>
          </a:r>
          <a:r>
            <a:rPr lang="pl-PL" dirty="0" smtClean="0"/>
            <a:t> </a:t>
          </a:r>
          <a:r>
            <a:rPr lang="pl-PL" dirty="0" err="1" smtClean="0"/>
            <a:t>guidance</a:t>
          </a:r>
          <a:endParaRPr lang="pl-PL" dirty="0"/>
        </a:p>
      </dgm:t>
    </dgm:pt>
    <dgm:pt modelId="{98279E95-E976-412F-816D-DBC6F2E432B2}" type="parTrans" cxnId="{11844693-D034-4AD0-AF7F-3F77291154C8}">
      <dgm:prSet/>
      <dgm:spPr/>
      <dgm:t>
        <a:bodyPr/>
        <a:lstStyle/>
        <a:p>
          <a:endParaRPr lang="pl-PL"/>
        </a:p>
      </dgm:t>
    </dgm:pt>
    <dgm:pt modelId="{528C323E-B34C-4179-B21F-92549B86AD8E}" type="sibTrans" cxnId="{11844693-D034-4AD0-AF7F-3F77291154C8}">
      <dgm:prSet/>
      <dgm:spPr/>
      <dgm:t>
        <a:bodyPr/>
        <a:lstStyle/>
        <a:p>
          <a:endParaRPr lang="pl-PL"/>
        </a:p>
      </dgm:t>
    </dgm:pt>
    <dgm:pt modelId="{E62B0EF4-EA51-4AB7-8CA7-D496A2888F6F}">
      <dgm:prSet phldrT="[Tekst]"/>
      <dgm:spPr/>
      <dgm:t>
        <a:bodyPr/>
        <a:lstStyle/>
        <a:p>
          <a:r>
            <a:rPr lang="pl-PL" dirty="0" err="1" smtClean="0">
              <a:solidFill>
                <a:schemeClr val="accent2"/>
              </a:solidFill>
            </a:rPr>
            <a:t>Resources</a:t>
          </a:r>
          <a:r>
            <a:rPr lang="pl-PL" dirty="0" smtClean="0">
              <a:solidFill>
                <a:schemeClr val="accent2"/>
              </a:solidFill>
            </a:rPr>
            <a:t> </a:t>
          </a:r>
          <a:r>
            <a:rPr lang="pl-PL" dirty="0" err="1" smtClean="0">
              <a:solidFill>
                <a:schemeClr val="accent2"/>
              </a:solidFill>
            </a:rPr>
            <a:t>consuming</a:t>
          </a:r>
          <a:endParaRPr lang="pl-PL" dirty="0">
            <a:solidFill>
              <a:schemeClr val="accent2"/>
            </a:solidFill>
          </a:endParaRPr>
        </a:p>
      </dgm:t>
    </dgm:pt>
    <dgm:pt modelId="{DE243E56-8C33-48A3-9E8D-9454A8E751BE}" type="parTrans" cxnId="{31FC2ECD-DBDC-4D51-AF22-4F86B74E74B3}">
      <dgm:prSet/>
      <dgm:spPr/>
      <dgm:t>
        <a:bodyPr/>
        <a:lstStyle/>
        <a:p>
          <a:endParaRPr lang="pl-PL"/>
        </a:p>
      </dgm:t>
    </dgm:pt>
    <dgm:pt modelId="{511C4890-524D-4724-BE84-149F71365C91}" type="sibTrans" cxnId="{31FC2ECD-DBDC-4D51-AF22-4F86B74E74B3}">
      <dgm:prSet/>
      <dgm:spPr/>
      <dgm:t>
        <a:bodyPr/>
        <a:lstStyle/>
        <a:p>
          <a:endParaRPr lang="pl-PL"/>
        </a:p>
      </dgm:t>
    </dgm:pt>
    <dgm:pt modelId="{81AE379F-8C00-46D5-B628-51660A4C156F}">
      <dgm:prSet phldrT="[Tekst]"/>
      <dgm:spPr/>
      <dgm:t>
        <a:bodyPr/>
        <a:lstStyle/>
        <a:p>
          <a:r>
            <a:rPr lang="pl-PL" dirty="0" err="1" smtClean="0">
              <a:solidFill>
                <a:schemeClr val="accent2"/>
              </a:solidFill>
            </a:rPr>
            <a:t>Counsellor</a:t>
          </a:r>
          <a:r>
            <a:rPr lang="pl-PL" dirty="0" smtClean="0">
              <a:solidFill>
                <a:schemeClr val="accent2"/>
              </a:solidFill>
            </a:rPr>
            <a:t> as </a:t>
          </a:r>
          <a:r>
            <a:rPr lang="pl-PL" dirty="0" err="1" smtClean="0">
              <a:solidFill>
                <a:schemeClr val="accent2"/>
              </a:solidFill>
            </a:rPr>
            <a:t>expert</a:t>
          </a:r>
          <a:r>
            <a:rPr lang="pl-PL" dirty="0" smtClean="0">
              <a:solidFill>
                <a:schemeClr val="accent2"/>
              </a:solidFill>
            </a:rPr>
            <a:t> </a:t>
          </a:r>
          <a:r>
            <a:rPr lang="pl-PL" dirty="0" err="1" smtClean="0">
              <a:solidFill>
                <a:schemeClr val="accent2"/>
              </a:solidFill>
            </a:rPr>
            <a:t>consultant</a:t>
          </a:r>
          <a:endParaRPr lang="pl-PL" dirty="0">
            <a:solidFill>
              <a:schemeClr val="accent2"/>
            </a:solidFill>
          </a:endParaRPr>
        </a:p>
      </dgm:t>
    </dgm:pt>
    <dgm:pt modelId="{181ECAA7-1882-41DC-851B-31AED1C66AD6}" type="parTrans" cxnId="{F92EEA65-74A4-45B3-972E-62DBC0277B8F}">
      <dgm:prSet/>
      <dgm:spPr/>
      <dgm:t>
        <a:bodyPr/>
        <a:lstStyle/>
        <a:p>
          <a:endParaRPr lang="pl-PL"/>
        </a:p>
      </dgm:t>
    </dgm:pt>
    <dgm:pt modelId="{FBA0DD97-56BC-4EA9-B1F2-E0365EAB05F9}" type="sibTrans" cxnId="{F92EEA65-74A4-45B3-972E-62DBC0277B8F}">
      <dgm:prSet/>
      <dgm:spPr/>
      <dgm:t>
        <a:bodyPr/>
        <a:lstStyle/>
        <a:p>
          <a:endParaRPr lang="pl-PL"/>
        </a:p>
      </dgm:t>
    </dgm:pt>
    <dgm:pt modelId="{E7FC1E7A-9DD9-46BC-A7DD-2DF999799162}">
      <dgm:prSet phldrT="[Tekst]"/>
      <dgm:spPr>
        <a:solidFill>
          <a:srgbClr val="92D050"/>
        </a:solidFill>
      </dgm:spPr>
      <dgm:t>
        <a:bodyPr/>
        <a:lstStyle/>
        <a:p>
          <a:r>
            <a:rPr lang="pl-PL" dirty="0" smtClean="0"/>
            <a:t>Group </a:t>
          </a:r>
          <a:r>
            <a:rPr lang="pl-PL" dirty="0" err="1" smtClean="0"/>
            <a:t>guidance</a:t>
          </a:r>
          <a:endParaRPr lang="pl-PL" dirty="0"/>
        </a:p>
      </dgm:t>
    </dgm:pt>
    <dgm:pt modelId="{2971A2A8-37ED-4F27-A2E5-6D89CD7913EE}" type="parTrans" cxnId="{B1D12270-B774-4D31-AA02-17EF0CBB3702}">
      <dgm:prSet/>
      <dgm:spPr/>
      <dgm:t>
        <a:bodyPr/>
        <a:lstStyle/>
        <a:p>
          <a:endParaRPr lang="pl-PL"/>
        </a:p>
      </dgm:t>
    </dgm:pt>
    <dgm:pt modelId="{4E73C154-ECD0-413B-8811-EF71EB3B1EE9}" type="sibTrans" cxnId="{B1D12270-B774-4D31-AA02-17EF0CBB3702}">
      <dgm:prSet/>
      <dgm:spPr/>
      <dgm:t>
        <a:bodyPr/>
        <a:lstStyle/>
        <a:p>
          <a:endParaRPr lang="pl-PL"/>
        </a:p>
      </dgm:t>
    </dgm:pt>
    <dgm:pt modelId="{02C67EF6-54D9-4113-9DC0-5F46AD9377E5}">
      <dgm:prSet phldrT="[Tekst]"/>
      <dgm:spPr/>
      <dgm:t>
        <a:bodyPr/>
        <a:lstStyle/>
        <a:p>
          <a:r>
            <a:rPr lang="pl-PL" dirty="0" err="1" smtClean="0">
              <a:solidFill>
                <a:schemeClr val="accent2"/>
              </a:solidFill>
            </a:rPr>
            <a:t>Shaping</a:t>
          </a:r>
          <a:r>
            <a:rPr lang="pl-PL" dirty="0" smtClean="0">
              <a:solidFill>
                <a:schemeClr val="accent2"/>
              </a:solidFill>
            </a:rPr>
            <a:t> </a:t>
          </a:r>
          <a:r>
            <a:rPr lang="pl-PL" dirty="0" err="1" smtClean="0">
              <a:solidFill>
                <a:schemeClr val="accent2"/>
              </a:solidFill>
            </a:rPr>
            <a:t>skills</a:t>
          </a:r>
          <a:r>
            <a:rPr lang="pl-PL" dirty="0" smtClean="0">
              <a:solidFill>
                <a:schemeClr val="accent2"/>
              </a:solidFill>
            </a:rPr>
            <a:t>, </a:t>
          </a:r>
          <a:r>
            <a:rPr lang="pl-PL" dirty="0" err="1" smtClean="0">
              <a:solidFill>
                <a:schemeClr val="accent2"/>
              </a:solidFill>
            </a:rPr>
            <a:t>influencing</a:t>
          </a:r>
          <a:r>
            <a:rPr lang="pl-PL" dirty="0" smtClean="0">
              <a:solidFill>
                <a:schemeClr val="accent2"/>
              </a:solidFill>
            </a:rPr>
            <a:t> </a:t>
          </a:r>
          <a:r>
            <a:rPr lang="pl-PL" dirty="0" err="1" smtClean="0">
              <a:solidFill>
                <a:schemeClr val="accent2"/>
              </a:solidFill>
            </a:rPr>
            <a:t>motivation</a:t>
          </a:r>
          <a:endParaRPr lang="pl-PL" dirty="0">
            <a:solidFill>
              <a:schemeClr val="accent2"/>
            </a:solidFill>
          </a:endParaRPr>
        </a:p>
      </dgm:t>
    </dgm:pt>
    <dgm:pt modelId="{BF6B0AA5-A3A1-4F24-AEC9-42BB35B71CEF}" type="parTrans" cxnId="{F9DED756-6276-4B3A-A00E-2B0232D53145}">
      <dgm:prSet/>
      <dgm:spPr/>
      <dgm:t>
        <a:bodyPr/>
        <a:lstStyle/>
        <a:p>
          <a:endParaRPr lang="pl-PL"/>
        </a:p>
      </dgm:t>
    </dgm:pt>
    <dgm:pt modelId="{13B345E5-F288-4C20-88CD-A95953FAB80D}" type="sibTrans" cxnId="{F9DED756-6276-4B3A-A00E-2B0232D53145}">
      <dgm:prSet/>
      <dgm:spPr/>
      <dgm:t>
        <a:bodyPr/>
        <a:lstStyle/>
        <a:p>
          <a:endParaRPr lang="pl-PL"/>
        </a:p>
      </dgm:t>
    </dgm:pt>
    <dgm:pt modelId="{11A36CE7-A1B4-49DD-875F-D0896D89ACFA}">
      <dgm:prSet/>
      <dgm:spPr/>
      <dgm:t>
        <a:bodyPr/>
        <a:lstStyle/>
        <a:p>
          <a:r>
            <a:rPr lang="pl-PL" dirty="0" smtClean="0">
              <a:solidFill>
                <a:schemeClr val="accent2"/>
              </a:solidFill>
            </a:rPr>
            <a:t>S</a:t>
          </a:r>
          <a:r>
            <a:rPr lang="en-US" dirty="0" err="1" smtClean="0">
              <a:solidFill>
                <a:schemeClr val="accent2"/>
              </a:solidFill>
            </a:rPr>
            <a:t>tudents</a:t>
          </a:r>
          <a:r>
            <a:rPr lang="en-US" dirty="0" smtClean="0">
              <a:solidFill>
                <a:schemeClr val="accent2"/>
              </a:solidFill>
            </a:rPr>
            <a:t>/graduates with specific problems or situation</a:t>
          </a:r>
          <a:endParaRPr lang="pl-PL" dirty="0">
            <a:solidFill>
              <a:schemeClr val="accent2"/>
            </a:solidFill>
          </a:endParaRPr>
        </a:p>
      </dgm:t>
    </dgm:pt>
    <dgm:pt modelId="{4747E8CC-1A47-44A4-93B4-5C624FD89729}" type="parTrans" cxnId="{2ED24036-A510-4505-AFFA-CC361D558EAC}">
      <dgm:prSet/>
      <dgm:spPr/>
      <dgm:t>
        <a:bodyPr/>
        <a:lstStyle/>
        <a:p>
          <a:endParaRPr lang="pl-PL"/>
        </a:p>
      </dgm:t>
    </dgm:pt>
    <dgm:pt modelId="{5C38A6AD-747C-4A9B-A62D-F15F79E027A4}" type="sibTrans" cxnId="{2ED24036-A510-4505-AFFA-CC361D558EAC}">
      <dgm:prSet/>
      <dgm:spPr/>
      <dgm:t>
        <a:bodyPr/>
        <a:lstStyle/>
        <a:p>
          <a:endParaRPr lang="pl-PL"/>
        </a:p>
      </dgm:t>
    </dgm:pt>
    <dgm:pt modelId="{6B3F71D8-1C61-4561-AEB9-212DED834C65}">
      <dgm:prSet/>
      <dgm:spPr/>
      <dgm:t>
        <a:bodyPr/>
        <a:lstStyle/>
        <a:p>
          <a:r>
            <a:rPr lang="pl-PL" dirty="0" err="1" smtClean="0">
              <a:solidFill>
                <a:schemeClr val="accent2"/>
              </a:solidFill>
            </a:rPr>
            <a:t>Deeper</a:t>
          </a:r>
          <a:r>
            <a:rPr lang="pl-PL" dirty="0" smtClean="0">
              <a:solidFill>
                <a:schemeClr val="accent2"/>
              </a:solidFill>
            </a:rPr>
            <a:t> </a:t>
          </a:r>
          <a:r>
            <a:rPr lang="pl-PL" dirty="0" err="1" smtClean="0">
              <a:solidFill>
                <a:schemeClr val="accent2"/>
              </a:solidFill>
            </a:rPr>
            <a:t>changes</a:t>
          </a:r>
          <a:endParaRPr lang="pl-PL" dirty="0">
            <a:solidFill>
              <a:schemeClr val="accent2"/>
            </a:solidFill>
          </a:endParaRPr>
        </a:p>
      </dgm:t>
    </dgm:pt>
    <dgm:pt modelId="{910FE540-4A4D-40B6-80C8-10A12A9E25D6}" type="parTrans" cxnId="{FBE80699-4F0A-4FCA-A602-75CB9D7CC7E0}">
      <dgm:prSet/>
      <dgm:spPr/>
      <dgm:t>
        <a:bodyPr/>
        <a:lstStyle/>
        <a:p>
          <a:endParaRPr lang="pl-PL"/>
        </a:p>
      </dgm:t>
    </dgm:pt>
    <dgm:pt modelId="{C4775AC8-F04E-4D4B-8303-57023976D492}" type="sibTrans" cxnId="{FBE80699-4F0A-4FCA-A602-75CB9D7CC7E0}">
      <dgm:prSet/>
      <dgm:spPr/>
      <dgm:t>
        <a:bodyPr/>
        <a:lstStyle/>
        <a:p>
          <a:endParaRPr lang="pl-PL"/>
        </a:p>
      </dgm:t>
    </dgm:pt>
    <dgm:pt modelId="{F2FF548D-6D96-46F7-9564-07373C5AF477}">
      <dgm:prSet phldrT="[Tekst]"/>
      <dgm:spPr/>
      <dgm:t>
        <a:bodyPr/>
        <a:lstStyle/>
        <a:p>
          <a:r>
            <a:rPr lang="pl-PL" dirty="0" err="1" smtClean="0">
              <a:solidFill>
                <a:schemeClr val="accent2"/>
              </a:solidFill>
            </a:rPr>
            <a:t>Cheaper</a:t>
          </a:r>
          <a:r>
            <a:rPr lang="pl-PL" dirty="0" smtClean="0">
              <a:solidFill>
                <a:schemeClr val="accent2"/>
              </a:solidFill>
            </a:rPr>
            <a:t> </a:t>
          </a:r>
          <a:r>
            <a:rPr lang="pl-PL" dirty="0" err="1" smtClean="0">
              <a:solidFill>
                <a:schemeClr val="accent2"/>
              </a:solidFill>
            </a:rPr>
            <a:t>process</a:t>
          </a:r>
          <a:endParaRPr lang="pl-PL" dirty="0">
            <a:solidFill>
              <a:schemeClr val="accent2"/>
            </a:solidFill>
          </a:endParaRPr>
        </a:p>
      </dgm:t>
    </dgm:pt>
    <dgm:pt modelId="{BED41D19-5914-4250-B268-7F7D51E69CBC}" type="parTrans" cxnId="{08A98C59-668A-48E3-BCC3-65EF5B56C0F1}">
      <dgm:prSet/>
      <dgm:spPr/>
      <dgm:t>
        <a:bodyPr/>
        <a:lstStyle/>
        <a:p>
          <a:endParaRPr lang="pl-PL"/>
        </a:p>
      </dgm:t>
    </dgm:pt>
    <dgm:pt modelId="{9874632D-9CF5-4A6F-9EAA-72E3C6441EA3}" type="sibTrans" cxnId="{08A98C59-668A-48E3-BCC3-65EF5B56C0F1}">
      <dgm:prSet/>
      <dgm:spPr/>
      <dgm:t>
        <a:bodyPr/>
        <a:lstStyle/>
        <a:p>
          <a:endParaRPr lang="pl-PL"/>
        </a:p>
      </dgm:t>
    </dgm:pt>
    <dgm:pt modelId="{984F7347-B7BA-4817-8861-8608B026A3A7}">
      <dgm:prSet phldrT="[Tekst]"/>
      <dgm:spPr/>
      <dgm:t>
        <a:bodyPr/>
        <a:lstStyle/>
        <a:p>
          <a:r>
            <a:rPr lang="pl-PL" dirty="0" smtClean="0">
              <a:solidFill>
                <a:schemeClr val="accent2"/>
              </a:solidFill>
            </a:rPr>
            <a:t>Networking </a:t>
          </a:r>
          <a:r>
            <a:rPr lang="pl-PL" dirty="0" err="1" smtClean="0">
              <a:solidFill>
                <a:schemeClr val="accent2"/>
              </a:solidFill>
            </a:rPr>
            <a:t>possibilities</a:t>
          </a:r>
          <a:endParaRPr lang="pl-PL" dirty="0">
            <a:solidFill>
              <a:schemeClr val="accent2"/>
            </a:solidFill>
          </a:endParaRPr>
        </a:p>
      </dgm:t>
    </dgm:pt>
    <dgm:pt modelId="{338791D8-24AD-4DEC-B25E-D1FB15464813}" type="parTrans" cxnId="{BAB405F3-701F-451C-AE29-C5CDC1CD507F}">
      <dgm:prSet/>
      <dgm:spPr/>
      <dgm:t>
        <a:bodyPr/>
        <a:lstStyle/>
        <a:p>
          <a:endParaRPr lang="pl-PL"/>
        </a:p>
      </dgm:t>
    </dgm:pt>
    <dgm:pt modelId="{74B35AA1-0910-408A-BB59-35FB963AE572}" type="sibTrans" cxnId="{BAB405F3-701F-451C-AE29-C5CDC1CD507F}">
      <dgm:prSet/>
      <dgm:spPr/>
      <dgm:t>
        <a:bodyPr/>
        <a:lstStyle/>
        <a:p>
          <a:endParaRPr lang="pl-PL"/>
        </a:p>
      </dgm:t>
    </dgm:pt>
    <dgm:pt modelId="{B2B9233F-2AF9-4912-A4A9-5E8C41B9AB35}">
      <dgm:prSet phldrT="[Tekst]"/>
      <dgm:spPr/>
      <dgm:t>
        <a:bodyPr/>
        <a:lstStyle/>
        <a:p>
          <a:r>
            <a:rPr lang="pl-PL" dirty="0" err="1" smtClean="0">
              <a:solidFill>
                <a:schemeClr val="accent2"/>
              </a:solidFill>
            </a:rPr>
            <a:t>Complimentary</a:t>
          </a:r>
          <a:r>
            <a:rPr lang="pl-PL" dirty="0" smtClean="0">
              <a:solidFill>
                <a:schemeClr val="accent2"/>
              </a:solidFill>
            </a:rPr>
            <a:t> to </a:t>
          </a:r>
          <a:r>
            <a:rPr lang="pl-PL" dirty="0" err="1" smtClean="0">
              <a:solidFill>
                <a:schemeClr val="accent2"/>
              </a:solidFill>
            </a:rPr>
            <a:t>individual</a:t>
          </a:r>
          <a:r>
            <a:rPr lang="pl-PL" dirty="0" smtClean="0">
              <a:solidFill>
                <a:schemeClr val="accent2"/>
              </a:solidFill>
            </a:rPr>
            <a:t> </a:t>
          </a:r>
          <a:r>
            <a:rPr lang="pl-PL" dirty="0" err="1" smtClean="0">
              <a:solidFill>
                <a:schemeClr val="accent2"/>
              </a:solidFill>
            </a:rPr>
            <a:t>guidance</a:t>
          </a:r>
          <a:endParaRPr lang="pl-PL" dirty="0">
            <a:solidFill>
              <a:schemeClr val="accent2"/>
            </a:solidFill>
          </a:endParaRPr>
        </a:p>
      </dgm:t>
    </dgm:pt>
    <dgm:pt modelId="{D2241D2C-81D8-4089-BB9F-19C1C8B4871B}" type="parTrans" cxnId="{E125DE54-9317-4B5E-8C9A-574BA2D6B509}">
      <dgm:prSet/>
      <dgm:spPr/>
      <dgm:t>
        <a:bodyPr/>
        <a:lstStyle/>
        <a:p>
          <a:endParaRPr lang="pl-PL"/>
        </a:p>
      </dgm:t>
    </dgm:pt>
    <dgm:pt modelId="{E7D4FC7B-0B75-444E-A10C-F66B72C10321}" type="sibTrans" cxnId="{E125DE54-9317-4B5E-8C9A-574BA2D6B509}">
      <dgm:prSet/>
      <dgm:spPr/>
      <dgm:t>
        <a:bodyPr/>
        <a:lstStyle/>
        <a:p>
          <a:endParaRPr lang="pl-PL"/>
        </a:p>
      </dgm:t>
    </dgm:pt>
    <dgm:pt modelId="{075FFD9C-6ED1-4F7A-9E8D-2BBD371613D0}">
      <dgm:prSet/>
      <dgm:spPr/>
      <dgm:t>
        <a:bodyPr/>
        <a:lstStyle/>
        <a:p>
          <a:r>
            <a:rPr lang="pl-PL" dirty="0" err="1" smtClean="0">
              <a:solidFill>
                <a:schemeClr val="accent2"/>
              </a:solidFill>
            </a:rPr>
            <a:t>Complimentary</a:t>
          </a:r>
          <a:r>
            <a:rPr lang="pl-PL" dirty="0" smtClean="0">
              <a:solidFill>
                <a:schemeClr val="accent2"/>
              </a:solidFill>
            </a:rPr>
            <a:t> to </a:t>
          </a:r>
          <a:r>
            <a:rPr lang="pl-PL" dirty="0" err="1" smtClean="0">
              <a:solidFill>
                <a:schemeClr val="accent2"/>
              </a:solidFill>
            </a:rPr>
            <a:t>group</a:t>
          </a:r>
          <a:r>
            <a:rPr lang="pl-PL" dirty="0" smtClean="0">
              <a:solidFill>
                <a:schemeClr val="accent2"/>
              </a:solidFill>
            </a:rPr>
            <a:t> </a:t>
          </a:r>
          <a:r>
            <a:rPr lang="pl-PL" dirty="0" err="1" smtClean="0">
              <a:solidFill>
                <a:schemeClr val="accent2"/>
              </a:solidFill>
            </a:rPr>
            <a:t>guidance</a:t>
          </a:r>
          <a:endParaRPr lang="pl-PL" dirty="0">
            <a:solidFill>
              <a:schemeClr val="accent2"/>
            </a:solidFill>
          </a:endParaRPr>
        </a:p>
      </dgm:t>
    </dgm:pt>
    <dgm:pt modelId="{1325017E-1EB0-47CF-BBC1-5E7C480D98BE}" type="parTrans" cxnId="{CDE4D524-F7DA-4519-A1FB-2E5E68932F44}">
      <dgm:prSet/>
      <dgm:spPr/>
      <dgm:t>
        <a:bodyPr/>
        <a:lstStyle/>
        <a:p>
          <a:endParaRPr lang="pl-PL"/>
        </a:p>
      </dgm:t>
    </dgm:pt>
    <dgm:pt modelId="{7834E2E3-E098-44B2-A917-49A599446D32}" type="sibTrans" cxnId="{CDE4D524-F7DA-4519-A1FB-2E5E68932F44}">
      <dgm:prSet/>
      <dgm:spPr/>
      <dgm:t>
        <a:bodyPr/>
        <a:lstStyle/>
        <a:p>
          <a:endParaRPr lang="pl-PL"/>
        </a:p>
      </dgm:t>
    </dgm:pt>
    <dgm:pt modelId="{90F438C3-29C8-4B17-B083-48438FC5E974}">
      <dgm:prSet phldrT="[Tekst]"/>
      <dgm:spPr/>
      <dgm:t>
        <a:bodyPr/>
        <a:lstStyle/>
        <a:p>
          <a:r>
            <a:rPr lang="pl-PL" dirty="0" err="1" smtClean="0">
              <a:solidFill>
                <a:schemeClr val="accent2"/>
              </a:solidFill>
            </a:rPr>
            <a:t>Cousellor</a:t>
          </a:r>
          <a:r>
            <a:rPr lang="pl-PL" dirty="0" smtClean="0">
              <a:solidFill>
                <a:schemeClr val="accent2"/>
              </a:solidFill>
            </a:rPr>
            <a:t> as </a:t>
          </a:r>
          <a:r>
            <a:rPr lang="pl-PL" dirty="0" err="1" smtClean="0">
              <a:solidFill>
                <a:schemeClr val="accent2"/>
              </a:solidFill>
            </a:rPr>
            <a:t>networking</a:t>
          </a:r>
          <a:r>
            <a:rPr lang="pl-PL" dirty="0" smtClean="0">
              <a:solidFill>
                <a:schemeClr val="accent2"/>
              </a:solidFill>
            </a:rPr>
            <a:t> </a:t>
          </a:r>
          <a:r>
            <a:rPr lang="pl-PL" dirty="0" err="1" smtClean="0">
              <a:solidFill>
                <a:schemeClr val="accent2"/>
              </a:solidFill>
            </a:rPr>
            <a:t>facilitator</a:t>
          </a:r>
          <a:endParaRPr lang="pl-PL" dirty="0">
            <a:solidFill>
              <a:schemeClr val="accent2"/>
            </a:solidFill>
          </a:endParaRPr>
        </a:p>
      </dgm:t>
    </dgm:pt>
    <dgm:pt modelId="{A151BC84-15AB-4C4E-BC83-6AF5DDCA37B2}" type="parTrans" cxnId="{CFCD2969-C76D-42B8-9D0E-C4CA3B1A2B75}">
      <dgm:prSet/>
      <dgm:spPr/>
      <dgm:t>
        <a:bodyPr/>
        <a:lstStyle/>
        <a:p>
          <a:endParaRPr lang="pl-PL"/>
        </a:p>
      </dgm:t>
    </dgm:pt>
    <dgm:pt modelId="{806F59FD-5978-4FDE-A8F7-FFBD39BDF2A1}" type="sibTrans" cxnId="{CFCD2969-C76D-42B8-9D0E-C4CA3B1A2B75}">
      <dgm:prSet/>
      <dgm:spPr/>
      <dgm:t>
        <a:bodyPr/>
        <a:lstStyle/>
        <a:p>
          <a:endParaRPr lang="pl-PL"/>
        </a:p>
      </dgm:t>
    </dgm:pt>
    <dgm:pt modelId="{36F4FC4D-959C-4516-8594-94F8FC339632}" type="pres">
      <dgm:prSet presAssocID="{6EE5253A-7181-410B-A9FD-D3A9C5A3F036}" presName="Name0" presStyleCnt="0">
        <dgm:presLayoutVars>
          <dgm:dir/>
          <dgm:animLvl val="lvl"/>
          <dgm:resizeHandles/>
        </dgm:presLayoutVars>
      </dgm:prSet>
      <dgm:spPr/>
      <dgm:t>
        <a:bodyPr/>
        <a:lstStyle/>
        <a:p>
          <a:endParaRPr lang="pl-PL"/>
        </a:p>
      </dgm:t>
    </dgm:pt>
    <dgm:pt modelId="{3290F6B4-612F-4001-A5DD-D57A676DCF13}" type="pres">
      <dgm:prSet presAssocID="{3171619F-106F-461A-B42F-6F21A938F1A7}" presName="linNode" presStyleCnt="0"/>
      <dgm:spPr/>
    </dgm:pt>
    <dgm:pt modelId="{3C609CF6-4300-4E37-90F0-B75BEC4AEB98}" type="pres">
      <dgm:prSet presAssocID="{3171619F-106F-461A-B42F-6F21A938F1A7}" presName="parentShp" presStyleLbl="node1" presStyleIdx="0" presStyleCnt="2">
        <dgm:presLayoutVars>
          <dgm:bulletEnabled val="1"/>
        </dgm:presLayoutVars>
      </dgm:prSet>
      <dgm:spPr/>
      <dgm:t>
        <a:bodyPr/>
        <a:lstStyle/>
        <a:p>
          <a:endParaRPr lang="pl-PL"/>
        </a:p>
      </dgm:t>
    </dgm:pt>
    <dgm:pt modelId="{A06256CD-4043-4DFB-8FCD-C6ED5014CAE9}" type="pres">
      <dgm:prSet presAssocID="{3171619F-106F-461A-B42F-6F21A938F1A7}" presName="childShp" presStyleLbl="bgAccFollowNode1" presStyleIdx="0" presStyleCnt="2">
        <dgm:presLayoutVars>
          <dgm:bulletEnabled val="1"/>
        </dgm:presLayoutVars>
      </dgm:prSet>
      <dgm:spPr/>
      <dgm:t>
        <a:bodyPr/>
        <a:lstStyle/>
        <a:p>
          <a:endParaRPr lang="pl-PL"/>
        </a:p>
      </dgm:t>
    </dgm:pt>
    <dgm:pt modelId="{6B79CCB1-6C29-4B33-9126-383FDCEECD6C}" type="pres">
      <dgm:prSet presAssocID="{528C323E-B34C-4179-B21F-92549B86AD8E}" presName="spacing" presStyleCnt="0"/>
      <dgm:spPr/>
    </dgm:pt>
    <dgm:pt modelId="{5B80DB31-38B8-4BD6-9B83-AB6F61B49B39}" type="pres">
      <dgm:prSet presAssocID="{E7FC1E7A-9DD9-46BC-A7DD-2DF999799162}" presName="linNode" presStyleCnt="0"/>
      <dgm:spPr/>
    </dgm:pt>
    <dgm:pt modelId="{2494F5D6-BCEF-4A14-B40A-EF5CB6E5C5BB}" type="pres">
      <dgm:prSet presAssocID="{E7FC1E7A-9DD9-46BC-A7DD-2DF999799162}" presName="parentShp" presStyleLbl="node1" presStyleIdx="1" presStyleCnt="2">
        <dgm:presLayoutVars>
          <dgm:bulletEnabled val="1"/>
        </dgm:presLayoutVars>
      </dgm:prSet>
      <dgm:spPr/>
      <dgm:t>
        <a:bodyPr/>
        <a:lstStyle/>
        <a:p>
          <a:endParaRPr lang="pl-PL"/>
        </a:p>
      </dgm:t>
    </dgm:pt>
    <dgm:pt modelId="{02E11C8E-11A7-420D-B62D-AFDD1386FDA7}" type="pres">
      <dgm:prSet presAssocID="{E7FC1E7A-9DD9-46BC-A7DD-2DF999799162}" presName="childShp" presStyleLbl="bgAccFollowNode1" presStyleIdx="1" presStyleCnt="2">
        <dgm:presLayoutVars>
          <dgm:bulletEnabled val="1"/>
        </dgm:presLayoutVars>
      </dgm:prSet>
      <dgm:spPr/>
      <dgm:t>
        <a:bodyPr/>
        <a:lstStyle/>
        <a:p>
          <a:endParaRPr lang="pl-PL"/>
        </a:p>
      </dgm:t>
    </dgm:pt>
  </dgm:ptLst>
  <dgm:cxnLst>
    <dgm:cxn modelId="{CDE4D524-F7DA-4519-A1FB-2E5E68932F44}" srcId="{3171619F-106F-461A-B42F-6F21A938F1A7}" destId="{075FFD9C-6ED1-4F7A-9E8D-2BBD371613D0}" srcOrd="3" destOrd="0" parTransId="{1325017E-1EB0-47CF-BBC1-5E7C480D98BE}" sibTransId="{7834E2E3-E098-44B2-A917-49A599446D32}"/>
    <dgm:cxn modelId="{318AD432-8965-497F-9A6C-F0CE685D274D}" type="presOf" srcId="{075FFD9C-6ED1-4F7A-9E8D-2BBD371613D0}" destId="{A06256CD-4043-4DFB-8FCD-C6ED5014CAE9}" srcOrd="0" destOrd="3" presId="urn:microsoft.com/office/officeart/2005/8/layout/vList6"/>
    <dgm:cxn modelId="{F8AC2278-8CB4-4159-8250-2D6988BD8DF0}" type="presOf" srcId="{984F7347-B7BA-4817-8861-8608B026A3A7}" destId="{02E11C8E-11A7-420D-B62D-AFDD1386FDA7}" srcOrd="0" destOrd="2" presId="urn:microsoft.com/office/officeart/2005/8/layout/vList6"/>
    <dgm:cxn modelId="{CFCD2969-C76D-42B8-9D0E-C4CA3B1A2B75}" srcId="{E7FC1E7A-9DD9-46BC-A7DD-2DF999799162}" destId="{90F438C3-29C8-4B17-B083-48438FC5E974}" srcOrd="4" destOrd="0" parTransId="{A151BC84-15AB-4C4E-BC83-6AF5DDCA37B2}" sibTransId="{806F59FD-5978-4FDE-A8F7-FFBD39BDF2A1}"/>
    <dgm:cxn modelId="{FBE80699-4F0A-4FCA-A602-75CB9D7CC7E0}" srcId="{3171619F-106F-461A-B42F-6F21A938F1A7}" destId="{6B3F71D8-1C61-4561-AEB9-212DED834C65}" srcOrd="2" destOrd="0" parTransId="{910FE540-4A4D-40B6-80C8-10A12A9E25D6}" sibTransId="{C4775AC8-F04E-4D4B-8303-57023976D492}"/>
    <dgm:cxn modelId="{E125DE54-9317-4B5E-8C9A-574BA2D6B509}" srcId="{E7FC1E7A-9DD9-46BC-A7DD-2DF999799162}" destId="{B2B9233F-2AF9-4912-A4A9-5E8C41B9AB35}" srcOrd="3" destOrd="0" parTransId="{D2241D2C-81D8-4089-BB9F-19C1C8B4871B}" sibTransId="{E7D4FC7B-0B75-444E-A10C-F66B72C10321}"/>
    <dgm:cxn modelId="{B69768A7-905D-4B44-B1F1-312C7315E921}" type="presOf" srcId="{6B3F71D8-1C61-4561-AEB9-212DED834C65}" destId="{A06256CD-4043-4DFB-8FCD-C6ED5014CAE9}" srcOrd="0" destOrd="2" presId="urn:microsoft.com/office/officeart/2005/8/layout/vList6"/>
    <dgm:cxn modelId="{3F610406-C198-4146-B383-A69E9FF52237}" type="presOf" srcId="{3171619F-106F-461A-B42F-6F21A938F1A7}" destId="{3C609CF6-4300-4E37-90F0-B75BEC4AEB98}" srcOrd="0" destOrd="0" presId="urn:microsoft.com/office/officeart/2005/8/layout/vList6"/>
    <dgm:cxn modelId="{2ED24036-A510-4505-AFFA-CC361D558EAC}" srcId="{3171619F-106F-461A-B42F-6F21A938F1A7}" destId="{11A36CE7-A1B4-49DD-875F-D0896D89ACFA}" srcOrd="1" destOrd="0" parTransId="{4747E8CC-1A47-44A4-93B4-5C624FD89729}" sibTransId="{5C38A6AD-747C-4A9B-A62D-F15F79E027A4}"/>
    <dgm:cxn modelId="{11844693-D034-4AD0-AF7F-3F77291154C8}" srcId="{6EE5253A-7181-410B-A9FD-D3A9C5A3F036}" destId="{3171619F-106F-461A-B42F-6F21A938F1A7}" srcOrd="0" destOrd="0" parTransId="{98279E95-E976-412F-816D-DBC6F2E432B2}" sibTransId="{528C323E-B34C-4179-B21F-92549B86AD8E}"/>
    <dgm:cxn modelId="{27EFC20F-A266-4008-85A9-BC9434F01B4D}" type="presOf" srcId="{E7FC1E7A-9DD9-46BC-A7DD-2DF999799162}" destId="{2494F5D6-BCEF-4A14-B40A-EF5CB6E5C5BB}" srcOrd="0" destOrd="0" presId="urn:microsoft.com/office/officeart/2005/8/layout/vList6"/>
    <dgm:cxn modelId="{F9DED756-6276-4B3A-A00E-2B0232D53145}" srcId="{E7FC1E7A-9DD9-46BC-A7DD-2DF999799162}" destId="{02C67EF6-54D9-4113-9DC0-5F46AD9377E5}" srcOrd="0" destOrd="0" parTransId="{BF6B0AA5-A3A1-4F24-AEC9-42BB35B71CEF}" sibTransId="{13B345E5-F288-4C20-88CD-A95953FAB80D}"/>
    <dgm:cxn modelId="{B61DDFFC-6CED-42B2-92C6-3A064EBF06BF}" type="presOf" srcId="{6EE5253A-7181-410B-A9FD-D3A9C5A3F036}" destId="{36F4FC4D-959C-4516-8594-94F8FC339632}" srcOrd="0" destOrd="0" presId="urn:microsoft.com/office/officeart/2005/8/layout/vList6"/>
    <dgm:cxn modelId="{F92EEA65-74A4-45B3-972E-62DBC0277B8F}" srcId="{3171619F-106F-461A-B42F-6F21A938F1A7}" destId="{81AE379F-8C00-46D5-B628-51660A4C156F}" srcOrd="4" destOrd="0" parTransId="{181ECAA7-1882-41DC-851B-31AED1C66AD6}" sibTransId="{FBA0DD97-56BC-4EA9-B1F2-E0365EAB05F9}"/>
    <dgm:cxn modelId="{478A4A8E-FBB7-4E5E-99EC-061B82B8BD26}" type="presOf" srcId="{11A36CE7-A1B4-49DD-875F-D0896D89ACFA}" destId="{A06256CD-4043-4DFB-8FCD-C6ED5014CAE9}" srcOrd="0" destOrd="1" presId="urn:microsoft.com/office/officeart/2005/8/layout/vList6"/>
    <dgm:cxn modelId="{CCDB835E-8C74-4952-B5A5-B724B0F9F661}" type="presOf" srcId="{81AE379F-8C00-46D5-B628-51660A4C156F}" destId="{A06256CD-4043-4DFB-8FCD-C6ED5014CAE9}" srcOrd="0" destOrd="4" presId="urn:microsoft.com/office/officeart/2005/8/layout/vList6"/>
    <dgm:cxn modelId="{FCED0AFB-C429-4BBC-A26F-8787A542759D}" type="presOf" srcId="{02C67EF6-54D9-4113-9DC0-5F46AD9377E5}" destId="{02E11C8E-11A7-420D-B62D-AFDD1386FDA7}" srcOrd="0" destOrd="0" presId="urn:microsoft.com/office/officeart/2005/8/layout/vList6"/>
    <dgm:cxn modelId="{E19EBCBF-3F6B-4A02-ACD8-1CB5498159AE}" type="presOf" srcId="{E62B0EF4-EA51-4AB7-8CA7-D496A2888F6F}" destId="{A06256CD-4043-4DFB-8FCD-C6ED5014CAE9}" srcOrd="0" destOrd="0" presId="urn:microsoft.com/office/officeart/2005/8/layout/vList6"/>
    <dgm:cxn modelId="{B1D12270-B774-4D31-AA02-17EF0CBB3702}" srcId="{6EE5253A-7181-410B-A9FD-D3A9C5A3F036}" destId="{E7FC1E7A-9DD9-46BC-A7DD-2DF999799162}" srcOrd="1" destOrd="0" parTransId="{2971A2A8-37ED-4F27-A2E5-6D89CD7913EE}" sibTransId="{4E73C154-ECD0-413B-8811-EF71EB3B1EE9}"/>
    <dgm:cxn modelId="{BAB405F3-701F-451C-AE29-C5CDC1CD507F}" srcId="{E7FC1E7A-9DD9-46BC-A7DD-2DF999799162}" destId="{984F7347-B7BA-4817-8861-8608B026A3A7}" srcOrd="2" destOrd="0" parTransId="{338791D8-24AD-4DEC-B25E-D1FB15464813}" sibTransId="{74B35AA1-0910-408A-BB59-35FB963AE572}"/>
    <dgm:cxn modelId="{DFA86A16-00CE-4931-A702-A74B781EC87D}" type="presOf" srcId="{F2FF548D-6D96-46F7-9564-07373C5AF477}" destId="{02E11C8E-11A7-420D-B62D-AFDD1386FDA7}" srcOrd="0" destOrd="1" presId="urn:microsoft.com/office/officeart/2005/8/layout/vList6"/>
    <dgm:cxn modelId="{08A98C59-668A-48E3-BCC3-65EF5B56C0F1}" srcId="{E7FC1E7A-9DD9-46BC-A7DD-2DF999799162}" destId="{F2FF548D-6D96-46F7-9564-07373C5AF477}" srcOrd="1" destOrd="0" parTransId="{BED41D19-5914-4250-B268-7F7D51E69CBC}" sibTransId="{9874632D-9CF5-4A6F-9EAA-72E3C6441EA3}"/>
    <dgm:cxn modelId="{31FC2ECD-DBDC-4D51-AF22-4F86B74E74B3}" srcId="{3171619F-106F-461A-B42F-6F21A938F1A7}" destId="{E62B0EF4-EA51-4AB7-8CA7-D496A2888F6F}" srcOrd="0" destOrd="0" parTransId="{DE243E56-8C33-48A3-9E8D-9454A8E751BE}" sibTransId="{511C4890-524D-4724-BE84-149F71365C91}"/>
    <dgm:cxn modelId="{4DAABA31-FA16-4E2F-ABD8-D3F80D383331}" type="presOf" srcId="{B2B9233F-2AF9-4912-A4A9-5E8C41B9AB35}" destId="{02E11C8E-11A7-420D-B62D-AFDD1386FDA7}" srcOrd="0" destOrd="3" presId="urn:microsoft.com/office/officeart/2005/8/layout/vList6"/>
    <dgm:cxn modelId="{4F96DDAC-0DD8-45CB-92AC-B356C03F7F75}" type="presOf" srcId="{90F438C3-29C8-4B17-B083-48438FC5E974}" destId="{02E11C8E-11A7-420D-B62D-AFDD1386FDA7}" srcOrd="0" destOrd="4" presId="urn:microsoft.com/office/officeart/2005/8/layout/vList6"/>
    <dgm:cxn modelId="{9F9FD74A-A609-4F0C-8DF9-1DD783BD5862}" type="presParOf" srcId="{36F4FC4D-959C-4516-8594-94F8FC339632}" destId="{3290F6B4-612F-4001-A5DD-D57A676DCF13}" srcOrd="0" destOrd="0" presId="urn:microsoft.com/office/officeart/2005/8/layout/vList6"/>
    <dgm:cxn modelId="{662CA757-D857-41E9-A7B0-7D55ACFFC94D}" type="presParOf" srcId="{3290F6B4-612F-4001-A5DD-D57A676DCF13}" destId="{3C609CF6-4300-4E37-90F0-B75BEC4AEB98}" srcOrd="0" destOrd="0" presId="urn:microsoft.com/office/officeart/2005/8/layout/vList6"/>
    <dgm:cxn modelId="{0FA278E9-6FBC-4EB2-BE06-20A45E36B4A3}" type="presParOf" srcId="{3290F6B4-612F-4001-A5DD-D57A676DCF13}" destId="{A06256CD-4043-4DFB-8FCD-C6ED5014CAE9}" srcOrd="1" destOrd="0" presId="urn:microsoft.com/office/officeart/2005/8/layout/vList6"/>
    <dgm:cxn modelId="{6BFB17F1-6BE7-48E1-9E17-1ED363CDE7B0}" type="presParOf" srcId="{36F4FC4D-959C-4516-8594-94F8FC339632}" destId="{6B79CCB1-6C29-4B33-9126-383FDCEECD6C}" srcOrd="1" destOrd="0" presId="urn:microsoft.com/office/officeart/2005/8/layout/vList6"/>
    <dgm:cxn modelId="{191408FB-F84D-497F-BE9A-233EBB1382F8}" type="presParOf" srcId="{36F4FC4D-959C-4516-8594-94F8FC339632}" destId="{5B80DB31-38B8-4BD6-9B83-AB6F61B49B39}" srcOrd="2" destOrd="0" presId="urn:microsoft.com/office/officeart/2005/8/layout/vList6"/>
    <dgm:cxn modelId="{8B967DBA-B724-47DB-997E-A3D9D4713AB1}" type="presParOf" srcId="{5B80DB31-38B8-4BD6-9B83-AB6F61B49B39}" destId="{2494F5D6-BCEF-4A14-B40A-EF5CB6E5C5BB}" srcOrd="0" destOrd="0" presId="urn:microsoft.com/office/officeart/2005/8/layout/vList6"/>
    <dgm:cxn modelId="{FD3E8FF4-4C68-48D9-82A0-FB968F5BE3BA}" type="presParOf" srcId="{5B80DB31-38B8-4BD6-9B83-AB6F61B49B39}" destId="{02E11C8E-11A7-420D-B62D-AFDD1386FDA7}"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6256CD-4043-4DFB-8FCD-C6ED5014CAE9}">
      <dsp:nvSpPr>
        <dsp:cNvPr id="0" name=""/>
        <dsp:cNvSpPr/>
      </dsp:nvSpPr>
      <dsp:spPr>
        <a:xfrm>
          <a:off x="3312367" y="496"/>
          <a:ext cx="4968552" cy="1934765"/>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pl-PL" sz="1500" kern="1200" dirty="0" err="1" smtClean="0">
              <a:solidFill>
                <a:schemeClr val="accent2"/>
              </a:solidFill>
            </a:rPr>
            <a:t>Resources</a:t>
          </a:r>
          <a:r>
            <a:rPr lang="pl-PL" sz="1500" kern="1200" dirty="0" smtClean="0">
              <a:solidFill>
                <a:schemeClr val="accent2"/>
              </a:solidFill>
            </a:rPr>
            <a:t> </a:t>
          </a:r>
          <a:r>
            <a:rPr lang="pl-PL" sz="1500" kern="1200" dirty="0" err="1" smtClean="0">
              <a:solidFill>
                <a:schemeClr val="accent2"/>
              </a:solidFill>
            </a:rPr>
            <a:t>consuming</a:t>
          </a:r>
          <a:endParaRPr lang="pl-PL" sz="1500" kern="1200" dirty="0">
            <a:solidFill>
              <a:schemeClr val="accent2"/>
            </a:solidFill>
          </a:endParaRPr>
        </a:p>
        <a:p>
          <a:pPr marL="114300" lvl="1" indent="-114300" algn="l" defTabSz="666750">
            <a:lnSpc>
              <a:spcPct val="90000"/>
            </a:lnSpc>
            <a:spcBef>
              <a:spcPct val="0"/>
            </a:spcBef>
            <a:spcAft>
              <a:spcPct val="15000"/>
            </a:spcAft>
            <a:buChar char="••"/>
          </a:pPr>
          <a:r>
            <a:rPr lang="pl-PL" sz="1500" kern="1200" dirty="0" smtClean="0">
              <a:solidFill>
                <a:schemeClr val="accent2"/>
              </a:solidFill>
            </a:rPr>
            <a:t>S</a:t>
          </a:r>
          <a:r>
            <a:rPr lang="en-US" sz="1500" kern="1200" dirty="0" err="1" smtClean="0">
              <a:solidFill>
                <a:schemeClr val="accent2"/>
              </a:solidFill>
            </a:rPr>
            <a:t>tudents</a:t>
          </a:r>
          <a:r>
            <a:rPr lang="en-US" sz="1500" kern="1200" dirty="0" smtClean="0">
              <a:solidFill>
                <a:schemeClr val="accent2"/>
              </a:solidFill>
            </a:rPr>
            <a:t>/graduates with specific problems or situation</a:t>
          </a:r>
          <a:endParaRPr lang="pl-PL" sz="1500" kern="1200" dirty="0">
            <a:solidFill>
              <a:schemeClr val="accent2"/>
            </a:solidFill>
          </a:endParaRPr>
        </a:p>
        <a:p>
          <a:pPr marL="114300" lvl="1" indent="-114300" algn="l" defTabSz="666750">
            <a:lnSpc>
              <a:spcPct val="90000"/>
            </a:lnSpc>
            <a:spcBef>
              <a:spcPct val="0"/>
            </a:spcBef>
            <a:spcAft>
              <a:spcPct val="15000"/>
            </a:spcAft>
            <a:buChar char="••"/>
          </a:pPr>
          <a:r>
            <a:rPr lang="pl-PL" sz="1500" kern="1200" dirty="0" err="1" smtClean="0">
              <a:solidFill>
                <a:schemeClr val="accent2"/>
              </a:solidFill>
            </a:rPr>
            <a:t>Deeper</a:t>
          </a:r>
          <a:r>
            <a:rPr lang="pl-PL" sz="1500" kern="1200" dirty="0" smtClean="0">
              <a:solidFill>
                <a:schemeClr val="accent2"/>
              </a:solidFill>
            </a:rPr>
            <a:t> </a:t>
          </a:r>
          <a:r>
            <a:rPr lang="pl-PL" sz="1500" kern="1200" dirty="0" err="1" smtClean="0">
              <a:solidFill>
                <a:schemeClr val="accent2"/>
              </a:solidFill>
            </a:rPr>
            <a:t>changes</a:t>
          </a:r>
          <a:endParaRPr lang="pl-PL" sz="1500" kern="1200" dirty="0">
            <a:solidFill>
              <a:schemeClr val="accent2"/>
            </a:solidFill>
          </a:endParaRPr>
        </a:p>
        <a:p>
          <a:pPr marL="114300" lvl="1" indent="-114300" algn="l" defTabSz="666750">
            <a:lnSpc>
              <a:spcPct val="90000"/>
            </a:lnSpc>
            <a:spcBef>
              <a:spcPct val="0"/>
            </a:spcBef>
            <a:spcAft>
              <a:spcPct val="15000"/>
            </a:spcAft>
            <a:buChar char="••"/>
          </a:pPr>
          <a:r>
            <a:rPr lang="pl-PL" sz="1500" kern="1200" dirty="0" err="1" smtClean="0">
              <a:solidFill>
                <a:schemeClr val="accent2"/>
              </a:solidFill>
            </a:rPr>
            <a:t>Complimentary</a:t>
          </a:r>
          <a:r>
            <a:rPr lang="pl-PL" sz="1500" kern="1200" dirty="0" smtClean="0">
              <a:solidFill>
                <a:schemeClr val="accent2"/>
              </a:solidFill>
            </a:rPr>
            <a:t> to </a:t>
          </a:r>
          <a:r>
            <a:rPr lang="pl-PL" sz="1500" kern="1200" dirty="0" err="1" smtClean="0">
              <a:solidFill>
                <a:schemeClr val="accent2"/>
              </a:solidFill>
            </a:rPr>
            <a:t>group</a:t>
          </a:r>
          <a:r>
            <a:rPr lang="pl-PL" sz="1500" kern="1200" dirty="0" smtClean="0">
              <a:solidFill>
                <a:schemeClr val="accent2"/>
              </a:solidFill>
            </a:rPr>
            <a:t> </a:t>
          </a:r>
          <a:r>
            <a:rPr lang="pl-PL" sz="1500" kern="1200" dirty="0" err="1" smtClean="0">
              <a:solidFill>
                <a:schemeClr val="accent2"/>
              </a:solidFill>
            </a:rPr>
            <a:t>guidance</a:t>
          </a:r>
          <a:endParaRPr lang="pl-PL" sz="1500" kern="1200" dirty="0">
            <a:solidFill>
              <a:schemeClr val="accent2"/>
            </a:solidFill>
          </a:endParaRPr>
        </a:p>
        <a:p>
          <a:pPr marL="114300" lvl="1" indent="-114300" algn="l" defTabSz="666750">
            <a:lnSpc>
              <a:spcPct val="90000"/>
            </a:lnSpc>
            <a:spcBef>
              <a:spcPct val="0"/>
            </a:spcBef>
            <a:spcAft>
              <a:spcPct val="15000"/>
            </a:spcAft>
            <a:buChar char="••"/>
          </a:pPr>
          <a:r>
            <a:rPr lang="pl-PL" sz="1500" kern="1200" dirty="0" err="1" smtClean="0">
              <a:solidFill>
                <a:schemeClr val="accent2"/>
              </a:solidFill>
            </a:rPr>
            <a:t>Counsellor</a:t>
          </a:r>
          <a:r>
            <a:rPr lang="pl-PL" sz="1500" kern="1200" dirty="0" smtClean="0">
              <a:solidFill>
                <a:schemeClr val="accent2"/>
              </a:solidFill>
            </a:rPr>
            <a:t> as </a:t>
          </a:r>
          <a:r>
            <a:rPr lang="pl-PL" sz="1500" kern="1200" dirty="0" err="1" smtClean="0">
              <a:solidFill>
                <a:schemeClr val="accent2"/>
              </a:solidFill>
            </a:rPr>
            <a:t>expert</a:t>
          </a:r>
          <a:r>
            <a:rPr lang="pl-PL" sz="1500" kern="1200" dirty="0" smtClean="0">
              <a:solidFill>
                <a:schemeClr val="accent2"/>
              </a:solidFill>
            </a:rPr>
            <a:t> </a:t>
          </a:r>
          <a:r>
            <a:rPr lang="pl-PL" sz="1500" kern="1200" dirty="0" err="1" smtClean="0">
              <a:solidFill>
                <a:schemeClr val="accent2"/>
              </a:solidFill>
            </a:rPr>
            <a:t>consultant</a:t>
          </a:r>
          <a:endParaRPr lang="pl-PL" sz="1500" kern="1200" dirty="0">
            <a:solidFill>
              <a:schemeClr val="accent2"/>
            </a:solidFill>
          </a:endParaRPr>
        </a:p>
      </dsp:txBody>
      <dsp:txXfrm>
        <a:off x="3312367" y="242342"/>
        <a:ext cx="4243015" cy="1451073"/>
      </dsp:txXfrm>
    </dsp:sp>
    <dsp:sp modelId="{3C609CF6-4300-4E37-90F0-B75BEC4AEB98}">
      <dsp:nvSpPr>
        <dsp:cNvPr id="0" name=""/>
        <dsp:cNvSpPr/>
      </dsp:nvSpPr>
      <dsp:spPr>
        <a:xfrm>
          <a:off x="0" y="496"/>
          <a:ext cx="3312368" cy="1934765"/>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91440" rIns="182880" bIns="91440" numCol="1" spcCol="1270" anchor="ctr" anchorCtr="0">
          <a:noAutofit/>
        </a:bodyPr>
        <a:lstStyle/>
        <a:p>
          <a:pPr lvl="0" algn="ctr" defTabSz="2133600">
            <a:lnSpc>
              <a:spcPct val="90000"/>
            </a:lnSpc>
            <a:spcBef>
              <a:spcPct val="0"/>
            </a:spcBef>
            <a:spcAft>
              <a:spcPct val="35000"/>
            </a:spcAft>
          </a:pPr>
          <a:r>
            <a:rPr lang="pl-PL" sz="4800" kern="1200" dirty="0" err="1" smtClean="0"/>
            <a:t>Individual</a:t>
          </a:r>
          <a:r>
            <a:rPr lang="pl-PL" sz="4800" kern="1200" dirty="0" smtClean="0"/>
            <a:t> </a:t>
          </a:r>
          <a:r>
            <a:rPr lang="pl-PL" sz="4800" kern="1200" dirty="0" err="1" smtClean="0"/>
            <a:t>guidance</a:t>
          </a:r>
          <a:endParaRPr lang="pl-PL" sz="4800" kern="1200" dirty="0"/>
        </a:p>
      </dsp:txBody>
      <dsp:txXfrm>
        <a:off x="94447" y="94943"/>
        <a:ext cx="3123474" cy="1745871"/>
      </dsp:txXfrm>
    </dsp:sp>
    <dsp:sp modelId="{02E11C8E-11A7-420D-B62D-AFDD1386FDA7}">
      <dsp:nvSpPr>
        <dsp:cNvPr id="0" name=""/>
        <dsp:cNvSpPr/>
      </dsp:nvSpPr>
      <dsp:spPr>
        <a:xfrm>
          <a:off x="3312367" y="2128738"/>
          <a:ext cx="4968552" cy="1934765"/>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pl-PL" sz="1500" kern="1200" dirty="0" err="1" smtClean="0">
              <a:solidFill>
                <a:schemeClr val="accent2"/>
              </a:solidFill>
            </a:rPr>
            <a:t>Shaping</a:t>
          </a:r>
          <a:r>
            <a:rPr lang="pl-PL" sz="1500" kern="1200" dirty="0" smtClean="0">
              <a:solidFill>
                <a:schemeClr val="accent2"/>
              </a:solidFill>
            </a:rPr>
            <a:t> </a:t>
          </a:r>
          <a:r>
            <a:rPr lang="pl-PL" sz="1500" kern="1200" dirty="0" err="1" smtClean="0">
              <a:solidFill>
                <a:schemeClr val="accent2"/>
              </a:solidFill>
            </a:rPr>
            <a:t>skills</a:t>
          </a:r>
          <a:r>
            <a:rPr lang="pl-PL" sz="1500" kern="1200" dirty="0" smtClean="0">
              <a:solidFill>
                <a:schemeClr val="accent2"/>
              </a:solidFill>
            </a:rPr>
            <a:t>, </a:t>
          </a:r>
          <a:r>
            <a:rPr lang="pl-PL" sz="1500" kern="1200" dirty="0" err="1" smtClean="0">
              <a:solidFill>
                <a:schemeClr val="accent2"/>
              </a:solidFill>
            </a:rPr>
            <a:t>influencing</a:t>
          </a:r>
          <a:r>
            <a:rPr lang="pl-PL" sz="1500" kern="1200" dirty="0" smtClean="0">
              <a:solidFill>
                <a:schemeClr val="accent2"/>
              </a:solidFill>
            </a:rPr>
            <a:t> </a:t>
          </a:r>
          <a:r>
            <a:rPr lang="pl-PL" sz="1500" kern="1200" dirty="0" err="1" smtClean="0">
              <a:solidFill>
                <a:schemeClr val="accent2"/>
              </a:solidFill>
            </a:rPr>
            <a:t>motivation</a:t>
          </a:r>
          <a:endParaRPr lang="pl-PL" sz="1500" kern="1200" dirty="0">
            <a:solidFill>
              <a:schemeClr val="accent2"/>
            </a:solidFill>
          </a:endParaRPr>
        </a:p>
        <a:p>
          <a:pPr marL="114300" lvl="1" indent="-114300" algn="l" defTabSz="666750">
            <a:lnSpc>
              <a:spcPct val="90000"/>
            </a:lnSpc>
            <a:spcBef>
              <a:spcPct val="0"/>
            </a:spcBef>
            <a:spcAft>
              <a:spcPct val="15000"/>
            </a:spcAft>
            <a:buChar char="••"/>
          </a:pPr>
          <a:r>
            <a:rPr lang="pl-PL" sz="1500" kern="1200" dirty="0" err="1" smtClean="0">
              <a:solidFill>
                <a:schemeClr val="accent2"/>
              </a:solidFill>
            </a:rPr>
            <a:t>Cheaper</a:t>
          </a:r>
          <a:r>
            <a:rPr lang="pl-PL" sz="1500" kern="1200" dirty="0" smtClean="0">
              <a:solidFill>
                <a:schemeClr val="accent2"/>
              </a:solidFill>
            </a:rPr>
            <a:t> </a:t>
          </a:r>
          <a:r>
            <a:rPr lang="pl-PL" sz="1500" kern="1200" dirty="0" err="1" smtClean="0">
              <a:solidFill>
                <a:schemeClr val="accent2"/>
              </a:solidFill>
            </a:rPr>
            <a:t>process</a:t>
          </a:r>
          <a:endParaRPr lang="pl-PL" sz="1500" kern="1200" dirty="0">
            <a:solidFill>
              <a:schemeClr val="accent2"/>
            </a:solidFill>
          </a:endParaRPr>
        </a:p>
        <a:p>
          <a:pPr marL="114300" lvl="1" indent="-114300" algn="l" defTabSz="666750">
            <a:lnSpc>
              <a:spcPct val="90000"/>
            </a:lnSpc>
            <a:spcBef>
              <a:spcPct val="0"/>
            </a:spcBef>
            <a:spcAft>
              <a:spcPct val="15000"/>
            </a:spcAft>
            <a:buChar char="••"/>
          </a:pPr>
          <a:r>
            <a:rPr lang="pl-PL" sz="1500" kern="1200" dirty="0" smtClean="0">
              <a:solidFill>
                <a:schemeClr val="accent2"/>
              </a:solidFill>
            </a:rPr>
            <a:t>Networking </a:t>
          </a:r>
          <a:r>
            <a:rPr lang="pl-PL" sz="1500" kern="1200" dirty="0" err="1" smtClean="0">
              <a:solidFill>
                <a:schemeClr val="accent2"/>
              </a:solidFill>
            </a:rPr>
            <a:t>possibilities</a:t>
          </a:r>
          <a:endParaRPr lang="pl-PL" sz="1500" kern="1200" dirty="0">
            <a:solidFill>
              <a:schemeClr val="accent2"/>
            </a:solidFill>
          </a:endParaRPr>
        </a:p>
        <a:p>
          <a:pPr marL="114300" lvl="1" indent="-114300" algn="l" defTabSz="666750">
            <a:lnSpc>
              <a:spcPct val="90000"/>
            </a:lnSpc>
            <a:spcBef>
              <a:spcPct val="0"/>
            </a:spcBef>
            <a:spcAft>
              <a:spcPct val="15000"/>
            </a:spcAft>
            <a:buChar char="••"/>
          </a:pPr>
          <a:r>
            <a:rPr lang="pl-PL" sz="1500" kern="1200" dirty="0" err="1" smtClean="0">
              <a:solidFill>
                <a:schemeClr val="accent2"/>
              </a:solidFill>
            </a:rPr>
            <a:t>Complimentary</a:t>
          </a:r>
          <a:r>
            <a:rPr lang="pl-PL" sz="1500" kern="1200" dirty="0" smtClean="0">
              <a:solidFill>
                <a:schemeClr val="accent2"/>
              </a:solidFill>
            </a:rPr>
            <a:t> to </a:t>
          </a:r>
          <a:r>
            <a:rPr lang="pl-PL" sz="1500" kern="1200" dirty="0" err="1" smtClean="0">
              <a:solidFill>
                <a:schemeClr val="accent2"/>
              </a:solidFill>
            </a:rPr>
            <a:t>individual</a:t>
          </a:r>
          <a:r>
            <a:rPr lang="pl-PL" sz="1500" kern="1200" dirty="0" smtClean="0">
              <a:solidFill>
                <a:schemeClr val="accent2"/>
              </a:solidFill>
            </a:rPr>
            <a:t> </a:t>
          </a:r>
          <a:r>
            <a:rPr lang="pl-PL" sz="1500" kern="1200" dirty="0" err="1" smtClean="0">
              <a:solidFill>
                <a:schemeClr val="accent2"/>
              </a:solidFill>
            </a:rPr>
            <a:t>guidance</a:t>
          </a:r>
          <a:endParaRPr lang="pl-PL" sz="1500" kern="1200" dirty="0">
            <a:solidFill>
              <a:schemeClr val="accent2"/>
            </a:solidFill>
          </a:endParaRPr>
        </a:p>
        <a:p>
          <a:pPr marL="114300" lvl="1" indent="-114300" algn="l" defTabSz="666750">
            <a:lnSpc>
              <a:spcPct val="90000"/>
            </a:lnSpc>
            <a:spcBef>
              <a:spcPct val="0"/>
            </a:spcBef>
            <a:spcAft>
              <a:spcPct val="15000"/>
            </a:spcAft>
            <a:buChar char="••"/>
          </a:pPr>
          <a:r>
            <a:rPr lang="pl-PL" sz="1500" kern="1200" dirty="0" err="1" smtClean="0">
              <a:solidFill>
                <a:schemeClr val="accent2"/>
              </a:solidFill>
            </a:rPr>
            <a:t>Cousellor</a:t>
          </a:r>
          <a:r>
            <a:rPr lang="pl-PL" sz="1500" kern="1200" dirty="0" smtClean="0">
              <a:solidFill>
                <a:schemeClr val="accent2"/>
              </a:solidFill>
            </a:rPr>
            <a:t> as </a:t>
          </a:r>
          <a:r>
            <a:rPr lang="pl-PL" sz="1500" kern="1200" dirty="0" err="1" smtClean="0">
              <a:solidFill>
                <a:schemeClr val="accent2"/>
              </a:solidFill>
            </a:rPr>
            <a:t>networking</a:t>
          </a:r>
          <a:r>
            <a:rPr lang="pl-PL" sz="1500" kern="1200" dirty="0" smtClean="0">
              <a:solidFill>
                <a:schemeClr val="accent2"/>
              </a:solidFill>
            </a:rPr>
            <a:t> </a:t>
          </a:r>
          <a:r>
            <a:rPr lang="pl-PL" sz="1500" kern="1200" dirty="0" err="1" smtClean="0">
              <a:solidFill>
                <a:schemeClr val="accent2"/>
              </a:solidFill>
            </a:rPr>
            <a:t>facilitator</a:t>
          </a:r>
          <a:endParaRPr lang="pl-PL" sz="1500" kern="1200" dirty="0">
            <a:solidFill>
              <a:schemeClr val="accent2"/>
            </a:solidFill>
          </a:endParaRPr>
        </a:p>
      </dsp:txBody>
      <dsp:txXfrm>
        <a:off x="3312367" y="2370584"/>
        <a:ext cx="4243015" cy="1451073"/>
      </dsp:txXfrm>
    </dsp:sp>
    <dsp:sp modelId="{2494F5D6-BCEF-4A14-B40A-EF5CB6E5C5BB}">
      <dsp:nvSpPr>
        <dsp:cNvPr id="0" name=""/>
        <dsp:cNvSpPr/>
      </dsp:nvSpPr>
      <dsp:spPr>
        <a:xfrm>
          <a:off x="0" y="2128738"/>
          <a:ext cx="3312368" cy="1934765"/>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91440" rIns="182880" bIns="91440" numCol="1" spcCol="1270" anchor="ctr" anchorCtr="0">
          <a:noAutofit/>
        </a:bodyPr>
        <a:lstStyle/>
        <a:p>
          <a:pPr lvl="0" algn="ctr" defTabSz="2133600">
            <a:lnSpc>
              <a:spcPct val="90000"/>
            </a:lnSpc>
            <a:spcBef>
              <a:spcPct val="0"/>
            </a:spcBef>
            <a:spcAft>
              <a:spcPct val="35000"/>
            </a:spcAft>
          </a:pPr>
          <a:r>
            <a:rPr lang="pl-PL" sz="4800" kern="1200" dirty="0" smtClean="0"/>
            <a:t>Group </a:t>
          </a:r>
          <a:r>
            <a:rPr lang="pl-PL" sz="4800" kern="1200" dirty="0" err="1" smtClean="0"/>
            <a:t>guidance</a:t>
          </a:r>
          <a:endParaRPr lang="pl-PL" sz="4800" kern="1200" dirty="0"/>
        </a:p>
      </dsp:txBody>
      <dsp:txXfrm>
        <a:off x="94447" y="2223185"/>
        <a:ext cx="3123474" cy="1745871"/>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7" name="AutoShape 1"/>
          <p:cNvSpPr>
            <a:spLocks noChangeArrowheads="1"/>
          </p:cNvSpPr>
          <p:nvPr/>
        </p:nvSpPr>
        <p:spPr bwMode="auto">
          <a:xfrm>
            <a:off x="0" y="0"/>
            <a:ext cx="6735763" cy="9866313"/>
          </a:xfrm>
          <a:prstGeom prst="roundRect">
            <a:avLst>
              <a:gd name="adj" fmla="val 23"/>
            </a:avLst>
          </a:prstGeom>
          <a:solidFill>
            <a:srgbClr val="FFFFFF"/>
          </a:solidFill>
          <a:ln w="9525">
            <a:noFill/>
            <a:round/>
            <a:headEnd/>
            <a:tailEnd/>
          </a:ln>
          <a:effectLst/>
        </p:spPr>
        <p:txBody>
          <a:bodyPr wrap="none" anchor="ctr"/>
          <a:lstStyle/>
          <a:p>
            <a:pPr>
              <a:defRPr/>
            </a:pPr>
            <a:endParaRPr lang="en-US">
              <a:ea typeface="+mn-ea"/>
            </a:endParaRPr>
          </a:p>
        </p:txBody>
      </p:sp>
      <p:sp>
        <p:nvSpPr>
          <p:cNvPr id="4098" name="Rectangle 2"/>
          <p:cNvSpPr>
            <a:spLocks noGrp="1" noChangeArrowheads="1"/>
          </p:cNvSpPr>
          <p:nvPr>
            <p:ph type="hdr"/>
          </p:nvPr>
        </p:nvSpPr>
        <p:spPr bwMode="auto">
          <a:xfrm>
            <a:off x="0" y="1"/>
            <a:ext cx="2917272" cy="49160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smtClean="0">
                <a:solidFill>
                  <a:srgbClr val="000000"/>
                </a:solidFill>
                <a:ea typeface="+mn-ea"/>
                <a:cs typeface="Arial Unicode MS" charset="0"/>
              </a:defRPr>
            </a:lvl1pPr>
          </a:lstStyle>
          <a:p>
            <a:pPr>
              <a:defRPr/>
            </a:pPr>
            <a:endParaRPr lang="en-US"/>
          </a:p>
        </p:txBody>
      </p:sp>
      <p:sp>
        <p:nvSpPr>
          <p:cNvPr id="4099" name="Rectangle 3"/>
          <p:cNvSpPr>
            <a:spLocks noGrp="1" noChangeArrowheads="1"/>
          </p:cNvSpPr>
          <p:nvPr>
            <p:ph type="dt"/>
          </p:nvPr>
        </p:nvSpPr>
        <p:spPr bwMode="auto">
          <a:xfrm>
            <a:off x="3815374" y="1"/>
            <a:ext cx="2917271" cy="49160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smtClean="0">
                <a:solidFill>
                  <a:srgbClr val="000000"/>
                </a:solidFill>
                <a:ea typeface="+mn-ea"/>
                <a:cs typeface="Arial Unicode MS" charset="0"/>
              </a:defRPr>
            </a:lvl1pPr>
          </a:lstStyle>
          <a:p>
            <a:pPr>
              <a:defRPr/>
            </a:pPr>
            <a:endParaRPr lang="en-US"/>
          </a:p>
        </p:txBody>
      </p:sp>
      <p:sp>
        <p:nvSpPr>
          <p:cNvPr id="12293" name="Rectangle 4"/>
          <p:cNvSpPr>
            <a:spLocks noGrp="1" noRot="1" noChangeAspect="1" noChangeArrowheads="1"/>
          </p:cNvSpPr>
          <p:nvPr>
            <p:ph type="sldImg"/>
          </p:nvPr>
        </p:nvSpPr>
        <p:spPr bwMode="auto">
          <a:xfrm>
            <a:off x="901700" y="739775"/>
            <a:ext cx="4930775" cy="3698875"/>
          </a:xfrm>
          <a:prstGeom prst="rect">
            <a:avLst/>
          </a:prstGeom>
          <a:solidFill>
            <a:srgbClr val="FFFFFF"/>
          </a:solidFill>
          <a:ln w="9360">
            <a:solidFill>
              <a:srgbClr val="000000"/>
            </a:solidFill>
            <a:miter lim="800000"/>
            <a:headEnd/>
            <a:tailEnd/>
          </a:ln>
        </p:spPr>
      </p:sp>
      <p:sp>
        <p:nvSpPr>
          <p:cNvPr id="4101" name="Rectangle 5"/>
          <p:cNvSpPr>
            <a:spLocks noGrp="1" noChangeArrowheads="1"/>
          </p:cNvSpPr>
          <p:nvPr>
            <p:ph type="body"/>
          </p:nvPr>
        </p:nvSpPr>
        <p:spPr bwMode="auto">
          <a:xfrm>
            <a:off x="673577" y="4686499"/>
            <a:ext cx="5387052" cy="4438128"/>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p>
            <a:pPr lvl="0"/>
            <a:endParaRPr lang="en-US" noProof="0" smtClean="0"/>
          </a:p>
        </p:txBody>
      </p:sp>
      <p:sp>
        <p:nvSpPr>
          <p:cNvPr id="4102" name="Rectangle 6"/>
          <p:cNvSpPr>
            <a:spLocks noGrp="1" noChangeArrowheads="1"/>
          </p:cNvSpPr>
          <p:nvPr>
            <p:ph type="ftr"/>
          </p:nvPr>
        </p:nvSpPr>
        <p:spPr bwMode="auto">
          <a:xfrm>
            <a:off x="0" y="9371285"/>
            <a:ext cx="2917272" cy="491602"/>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smtClean="0">
                <a:solidFill>
                  <a:srgbClr val="000000"/>
                </a:solidFill>
                <a:ea typeface="+mn-ea"/>
                <a:cs typeface="Arial Unicode MS" charset="0"/>
              </a:defRPr>
            </a:lvl1pPr>
          </a:lstStyle>
          <a:p>
            <a:pPr>
              <a:defRPr/>
            </a:pPr>
            <a:endParaRPr lang="en-US"/>
          </a:p>
        </p:txBody>
      </p:sp>
      <p:sp>
        <p:nvSpPr>
          <p:cNvPr id="4103" name="Rectangle 7"/>
          <p:cNvSpPr>
            <a:spLocks noGrp="1" noChangeArrowheads="1"/>
          </p:cNvSpPr>
          <p:nvPr>
            <p:ph type="sldNum"/>
          </p:nvPr>
        </p:nvSpPr>
        <p:spPr bwMode="auto">
          <a:xfrm>
            <a:off x="3815374" y="9371285"/>
            <a:ext cx="2917271" cy="491602"/>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lgn="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smtClean="0">
                <a:solidFill>
                  <a:srgbClr val="000000"/>
                </a:solidFill>
                <a:ea typeface="+mn-ea"/>
                <a:cs typeface="Arial Unicode MS" charset="0"/>
              </a:defRPr>
            </a:lvl1pPr>
          </a:lstStyle>
          <a:p>
            <a:pPr>
              <a:defRPr/>
            </a:pPr>
            <a:fld id="{0BEFBA6B-67EE-489E-9B33-7EB28E93C17E}" type="slidenum">
              <a:rPr lang="en-US"/>
              <a:pPr>
                <a:defRPr/>
              </a:pPr>
              <a:t>‹#›</a:t>
            </a:fld>
            <a:endParaRPr lang="en-US"/>
          </a:p>
        </p:txBody>
      </p:sp>
    </p:spTree>
    <p:extLst>
      <p:ext uri="{BB962C8B-B14F-4D97-AF65-F5344CB8AC3E}">
        <p14:creationId xmlns:p14="http://schemas.microsoft.com/office/powerpoint/2010/main" val="3479700856"/>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p:nvPr>
        </p:nvSpPr>
        <p:spPr>
          <a:noFill/>
        </p:spPr>
        <p:txBody>
          <a:bodyPr/>
          <a:lstStyle/>
          <a:p>
            <a:fld id="{7534CD3D-004A-4662-97DD-6E2B48F2D978}" type="slidenum">
              <a:rPr lang="en-US">
                <a:ea typeface="Microsoft YaHei" charset="-122"/>
              </a:rPr>
              <a:pPr/>
              <a:t>1</a:t>
            </a:fld>
            <a:endParaRPr lang="en-US">
              <a:ea typeface="Microsoft YaHei" charset="-122"/>
            </a:endParaRPr>
          </a:p>
        </p:txBody>
      </p:sp>
      <p:sp>
        <p:nvSpPr>
          <p:cNvPr id="13315" name="Rectangle 1"/>
          <p:cNvSpPr txBox="1">
            <a:spLocks noGrp="1" noRot="1" noChangeAspect="1" noChangeArrowheads="1" noTextEdit="1"/>
          </p:cNvSpPr>
          <p:nvPr>
            <p:ph type="sldImg"/>
          </p:nvPr>
        </p:nvSpPr>
        <p:spPr>
          <a:xfrm>
            <a:off x="901700" y="739775"/>
            <a:ext cx="4932363" cy="3700463"/>
          </a:xfrm>
          <a:ln/>
        </p:spPr>
      </p:sp>
      <p:sp>
        <p:nvSpPr>
          <p:cNvPr id="13316" name="Rectangle 2"/>
          <p:cNvSpPr txBox="1">
            <a:spLocks noGrp="1" noChangeArrowheads="1"/>
          </p:cNvSpPr>
          <p:nvPr>
            <p:ph type="body" idx="1"/>
          </p:nvPr>
        </p:nvSpPr>
        <p:spPr>
          <a:xfrm>
            <a:off x="673577" y="4686499"/>
            <a:ext cx="5388610" cy="4439841"/>
          </a:xfrm>
          <a:noFill/>
          <a:ln/>
        </p:spPr>
        <p:txBody>
          <a:bodyPr wrap="none" anchor="ct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8" name="Rectangle 7"/>
          <p:cNvSpPr>
            <a:spLocks noGrp="1" noChangeArrowheads="1"/>
          </p:cNvSpPr>
          <p:nvPr>
            <p:ph type="sldNum" sz="quarter"/>
          </p:nvPr>
        </p:nvSpPr>
        <p:spPr>
          <a:noFill/>
        </p:spPr>
        <p:txBody>
          <a:bodyPr/>
          <a:lstStyle/>
          <a:p>
            <a:fld id="{CF3C9A4B-C289-4CD4-A0AB-CFB969E5E1A2}" type="slidenum">
              <a:rPr lang="en-US">
                <a:ea typeface="Microsoft YaHei" charset="-122"/>
              </a:rPr>
              <a:pPr/>
              <a:t>2</a:t>
            </a:fld>
            <a:endParaRPr lang="en-US">
              <a:ea typeface="Microsoft YaHei" charset="-122"/>
            </a:endParaRPr>
          </a:p>
        </p:txBody>
      </p:sp>
      <p:sp>
        <p:nvSpPr>
          <p:cNvPr id="14339" name="Rectangle 1"/>
          <p:cNvSpPr txBox="1">
            <a:spLocks noGrp="1" noRot="1" noChangeAspect="1" noChangeArrowheads="1" noTextEdit="1"/>
          </p:cNvSpPr>
          <p:nvPr>
            <p:ph type="sldImg"/>
          </p:nvPr>
        </p:nvSpPr>
        <p:spPr>
          <a:xfrm>
            <a:off x="901700" y="739775"/>
            <a:ext cx="4932363" cy="3700463"/>
          </a:xfrm>
          <a:ln/>
        </p:spPr>
      </p:sp>
      <p:sp>
        <p:nvSpPr>
          <p:cNvPr id="14340" name="Rectangle 2"/>
          <p:cNvSpPr txBox="1">
            <a:spLocks noGrp="1" noChangeArrowheads="1"/>
          </p:cNvSpPr>
          <p:nvPr>
            <p:ph type="body" idx="1"/>
          </p:nvPr>
        </p:nvSpPr>
        <p:spPr>
          <a:xfrm>
            <a:off x="673577" y="4686499"/>
            <a:ext cx="5388610" cy="4439841"/>
          </a:xfrm>
          <a:noFill/>
          <a:ln/>
        </p:spPr>
        <p:txBody>
          <a:bodyPr wrap="none" anchor="ctr"/>
          <a:lstStyle/>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endParaRPr lang="en-US" sz="800" smtClean="0">
              <a:latin typeface="DejaVu Sans" pitchFamily="16" charset="0"/>
              <a:ea typeface="Microsoft YaHei"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Rectangle 7"/>
          <p:cNvSpPr>
            <a:spLocks noGrp="1" noChangeArrowheads="1"/>
          </p:cNvSpPr>
          <p:nvPr>
            <p:ph type="sldNum" sz="quarter"/>
          </p:nvPr>
        </p:nvSpPr>
        <p:spPr>
          <a:noFill/>
        </p:spPr>
        <p:txBody>
          <a:bodyPr/>
          <a:lstStyle/>
          <a:p>
            <a:fld id="{8A604D2F-F54E-4949-996E-CAAA670204A5}" type="slidenum">
              <a:rPr lang="en-US">
                <a:ea typeface="Microsoft YaHei" charset="-122"/>
              </a:rPr>
              <a:pPr/>
              <a:t>3</a:t>
            </a:fld>
            <a:endParaRPr lang="en-US">
              <a:ea typeface="Microsoft YaHei" charset="-122"/>
            </a:endParaRPr>
          </a:p>
        </p:txBody>
      </p:sp>
      <p:sp>
        <p:nvSpPr>
          <p:cNvPr id="15363" name="Rectangle 1"/>
          <p:cNvSpPr txBox="1">
            <a:spLocks noGrp="1" noRot="1" noChangeAspect="1" noChangeArrowheads="1" noTextEdit="1"/>
          </p:cNvSpPr>
          <p:nvPr>
            <p:ph type="sldImg"/>
          </p:nvPr>
        </p:nvSpPr>
        <p:spPr>
          <a:xfrm>
            <a:off x="903288" y="750888"/>
            <a:ext cx="4929187" cy="3698875"/>
          </a:xfrm>
          <a:ln/>
        </p:spPr>
      </p:sp>
      <p:sp>
        <p:nvSpPr>
          <p:cNvPr id="15364" name="Rectangle 2"/>
          <p:cNvSpPr txBox="1">
            <a:spLocks noGrp="1" noChangeArrowheads="1"/>
          </p:cNvSpPr>
          <p:nvPr>
            <p:ph type="body" idx="1"/>
          </p:nvPr>
        </p:nvSpPr>
        <p:spPr>
          <a:xfrm>
            <a:off x="673577" y="4686499"/>
            <a:ext cx="5388610" cy="4439841"/>
          </a:xfrm>
          <a:noFill/>
          <a:ln/>
        </p:spPr>
        <p:txBody>
          <a:bodyPr wrap="none" anchor="ctr"/>
          <a:lstStyle/>
          <a:p>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Rectangle 7"/>
          <p:cNvSpPr>
            <a:spLocks noGrp="1" noChangeArrowheads="1"/>
          </p:cNvSpPr>
          <p:nvPr>
            <p:ph type="sldNum" sz="quarter"/>
          </p:nvPr>
        </p:nvSpPr>
        <p:spPr>
          <a:noFill/>
        </p:spPr>
        <p:txBody>
          <a:bodyPr/>
          <a:lstStyle/>
          <a:p>
            <a:fld id="{6FC574C0-F95F-4B12-A057-3EF830C2BED5}" type="slidenum">
              <a:rPr lang="en-US">
                <a:ea typeface="Microsoft YaHei" charset="-122"/>
              </a:rPr>
              <a:pPr/>
              <a:t>4</a:t>
            </a:fld>
            <a:endParaRPr lang="en-US">
              <a:ea typeface="Microsoft YaHei" charset="-122"/>
            </a:endParaRPr>
          </a:p>
        </p:txBody>
      </p:sp>
      <p:sp>
        <p:nvSpPr>
          <p:cNvPr id="16387" name="Rectangle 1"/>
          <p:cNvSpPr txBox="1">
            <a:spLocks noGrp="1" noRot="1" noChangeAspect="1" noChangeArrowheads="1" noTextEdit="1"/>
          </p:cNvSpPr>
          <p:nvPr>
            <p:ph type="sldImg"/>
          </p:nvPr>
        </p:nvSpPr>
        <p:spPr>
          <a:xfrm>
            <a:off x="901700" y="739775"/>
            <a:ext cx="4932363" cy="3700463"/>
          </a:xfrm>
          <a:ln/>
        </p:spPr>
      </p:sp>
      <p:sp>
        <p:nvSpPr>
          <p:cNvPr id="16388" name="Text Box 2"/>
          <p:cNvSpPr txBox="1">
            <a:spLocks noGrp="1" noChangeArrowheads="1"/>
          </p:cNvSpPr>
          <p:nvPr>
            <p:ph type="body" idx="1"/>
          </p:nvPr>
        </p:nvSpPr>
        <p:spPr>
          <a:xfrm>
            <a:off x="673577" y="4686499"/>
            <a:ext cx="5388610" cy="10328796"/>
          </a:xfrm>
          <a:noFill/>
          <a:ln/>
        </p:spPr>
        <p:txBody>
          <a:bodyPr/>
          <a:lstStyle/>
          <a:p>
            <a:pPr eaLnBrk="1">
              <a:spcBef>
                <a:spcPts val="450"/>
              </a:spcBef>
              <a:buSzPct val="45000"/>
              <a:buFont typeface="Wingdings" charset="2"/>
              <a:buNone/>
              <a:tabLst>
                <a:tab pos="723900" algn="l"/>
                <a:tab pos="1447800" algn="l"/>
                <a:tab pos="2171700" algn="l"/>
                <a:tab pos="2895600" algn="l"/>
                <a:tab pos="3619500" algn="l"/>
                <a:tab pos="4343400" algn="l"/>
                <a:tab pos="5067300" algn="l"/>
              </a:tabLst>
            </a:pPr>
            <a:endParaRPr lang="sr-Latn-CS" sz="2000" dirty="0" smtClean="0">
              <a:latin typeface="DejaVu Sans" pitchFamily="16" charset="0"/>
              <a:ea typeface="Microsoft YaHei"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7"/>
          <p:cNvSpPr>
            <a:spLocks noGrp="1" noChangeArrowheads="1"/>
          </p:cNvSpPr>
          <p:nvPr>
            <p:ph type="sldNum" sz="quarter"/>
          </p:nvPr>
        </p:nvSpPr>
        <p:spPr>
          <a:noFill/>
        </p:spPr>
        <p:txBody>
          <a:bodyPr/>
          <a:lstStyle/>
          <a:p>
            <a:fld id="{6AD20A54-B704-4A39-83AE-284FE634D34A}" type="slidenum">
              <a:rPr lang="en-US">
                <a:ea typeface="Microsoft YaHei" charset="-122"/>
              </a:rPr>
              <a:pPr/>
              <a:t>5</a:t>
            </a:fld>
            <a:endParaRPr lang="en-US">
              <a:ea typeface="Microsoft YaHei" charset="-122"/>
            </a:endParaRPr>
          </a:p>
        </p:txBody>
      </p:sp>
      <p:sp>
        <p:nvSpPr>
          <p:cNvPr id="17411" name="Rectangle 1"/>
          <p:cNvSpPr txBox="1">
            <a:spLocks noGrp="1" noRot="1" noChangeAspect="1" noChangeArrowheads="1" noTextEdit="1"/>
          </p:cNvSpPr>
          <p:nvPr>
            <p:ph type="sldImg"/>
          </p:nvPr>
        </p:nvSpPr>
        <p:spPr>
          <a:xfrm>
            <a:off x="903288" y="750888"/>
            <a:ext cx="4929187" cy="3698875"/>
          </a:xfrm>
          <a:ln/>
        </p:spPr>
      </p:sp>
      <p:sp>
        <p:nvSpPr>
          <p:cNvPr id="17412" name="Rectangle 2"/>
          <p:cNvSpPr txBox="1">
            <a:spLocks noGrp="1" noChangeArrowheads="1"/>
          </p:cNvSpPr>
          <p:nvPr>
            <p:ph type="body" idx="1"/>
          </p:nvPr>
        </p:nvSpPr>
        <p:spPr>
          <a:xfrm>
            <a:off x="673577" y="4686499"/>
            <a:ext cx="5388610" cy="4439841"/>
          </a:xfrm>
          <a:noFill/>
          <a:ln/>
        </p:spPr>
        <p:txBody>
          <a:bodyPr wrap="none" anchor="ctr"/>
          <a:lstStyle/>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Rectangle 7"/>
          <p:cNvSpPr>
            <a:spLocks noGrp="1" noChangeArrowheads="1"/>
          </p:cNvSpPr>
          <p:nvPr>
            <p:ph type="sldNum" sz="quarter"/>
          </p:nvPr>
        </p:nvSpPr>
        <p:spPr>
          <a:noFill/>
        </p:spPr>
        <p:txBody>
          <a:bodyPr/>
          <a:lstStyle/>
          <a:p>
            <a:fld id="{FA1742DD-7AA3-4882-81FB-350AFA66DED5}" type="slidenum">
              <a:rPr lang="en-US">
                <a:ea typeface="Microsoft YaHei" charset="-122"/>
              </a:rPr>
              <a:pPr/>
              <a:t>6</a:t>
            </a:fld>
            <a:endParaRPr lang="en-US">
              <a:ea typeface="Microsoft YaHei" charset="-122"/>
            </a:endParaRPr>
          </a:p>
        </p:txBody>
      </p:sp>
      <p:sp>
        <p:nvSpPr>
          <p:cNvPr id="18435" name="Rectangle 1"/>
          <p:cNvSpPr txBox="1">
            <a:spLocks noGrp="1" noRot="1" noChangeAspect="1" noChangeArrowheads="1" noTextEdit="1"/>
          </p:cNvSpPr>
          <p:nvPr>
            <p:ph type="sldImg"/>
          </p:nvPr>
        </p:nvSpPr>
        <p:spPr>
          <a:xfrm>
            <a:off x="903288" y="750888"/>
            <a:ext cx="4929187" cy="3698875"/>
          </a:xfrm>
          <a:ln/>
        </p:spPr>
      </p:sp>
      <p:sp>
        <p:nvSpPr>
          <p:cNvPr id="18436" name="Rectangle 2"/>
          <p:cNvSpPr txBox="1">
            <a:spLocks noGrp="1" noChangeArrowheads="1"/>
          </p:cNvSpPr>
          <p:nvPr>
            <p:ph type="body" idx="1"/>
          </p:nvPr>
        </p:nvSpPr>
        <p:spPr>
          <a:xfrm>
            <a:off x="673577" y="4686499"/>
            <a:ext cx="5388610" cy="4439841"/>
          </a:xfrm>
          <a:noFill/>
          <a:ln/>
        </p:spPr>
        <p:txBody>
          <a:bodyPr wrap="none" anchor="ctr"/>
          <a:lstStyle/>
          <a:p>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Rectangle 7"/>
          <p:cNvSpPr>
            <a:spLocks noGrp="1" noChangeArrowheads="1"/>
          </p:cNvSpPr>
          <p:nvPr>
            <p:ph type="sldNum" sz="quarter"/>
          </p:nvPr>
        </p:nvSpPr>
        <p:spPr>
          <a:noFill/>
        </p:spPr>
        <p:txBody>
          <a:bodyPr/>
          <a:lstStyle/>
          <a:p>
            <a:fld id="{FAF29DE3-ACE9-42E7-87A5-1122479BBD17}" type="slidenum">
              <a:rPr lang="en-US">
                <a:ea typeface="Microsoft YaHei" charset="-122"/>
              </a:rPr>
              <a:pPr/>
              <a:t>7</a:t>
            </a:fld>
            <a:endParaRPr lang="en-US">
              <a:ea typeface="Microsoft YaHei" charset="-122"/>
            </a:endParaRPr>
          </a:p>
        </p:txBody>
      </p:sp>
      <p:sp>
        <p:nvSpPr>
          <p:cNvPr id="19459" name="Rectangle 1"/>
          <p:cNvSpPr txBox="1">
            <a:spLocks noGrp="1" noRot="1" noChangeAspect="1" noChangeArrowheads="1" noTextEdit="1"/>
          </p:cNvSpPr>
          <p:nvPr>
            <p:ph type="sldImg"/>
          </p:nvPr>
        </p:nvSpPr>
        <p:spPr>
          <a:xfrm>
            <a:off x="903288" y="750888"/>
            <a:ext cx="4929187" cy="3698875"/>
          </a:xfrm>
          <a:ln/>
        </p:spPr>
      </p:sp>
      <p:sp>
        <p:nvSpPr>
          <p:cNvPr id="19460" name="Rectangle 2"/>
          <p:cNvSpPr txBox="1">
            <a:spLocks noGrp="1" noChangeArrowheads="1"/>
          </p:cNvSpPr>
          <p:nvPr>
            <p:ph type="body" idx="1"/>
          </p:nvPr>
        </p:nvSpPr>
        <p:spPr>
          <a:xfrm>
            <a:off x="673577" y="4686499"/>
            <a:ext cx="5388610" cy="4439841"/>
          </a:xfrm>
          <a:noFill/>
          <a:ln/>
        </p:spPr>
        <p:txBody>
          <a:bodyPr wrap="none" anchor="ct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12E88AC2-C839-4C59-9808-C5A99964F07D}" type="slidenum">
              <a:rPr lang="en-US">
                <a:ea typeface="Microsoft YaHei" charset="-122"/>
              </a:rPr>
              <a:pPr/>
              <a:t>8</a:t>
            </a:fld>
            <a:endParaRPr lang="en-US">
              <a:ea typeface="Microsoft YaHei" charset="-122"/>
            </a:endParaRPr>
          </a:p>
        </p:txBody>
      </p:sp>
      <p:sp>
        <p:nvSpPr>
          <p:cNvPr id="20483" name="Rectangle 1"/>
          <p:cNvSpPr txBox="1">
            <a:spLocks noGrp="1" noRot="1" noChangeAspect="1" noChangeArrowheads="1" noTextEdit="1"/>
          </p:cNvSpPr>
          <p:nvPr>
            <p:ph type="sldImg"/>
          </p:nvPr>
        </p:nvSpPr>
        <p:spPr>
          <a:xfrm>
            <a:off x="901700" y="739775"/>
            <a:ext cx="4932363" cy="3700463"/>
          </a:xfrm>
          <a:ln/>
        </p:spPr>
      </p:sp>
      <p:sp>
        <p:nvSpPr>
          <p:cNvPr id="20484" name="Text Box 2"/>
          <p:cNvSpPr txBox="1">
            <a:spLocks noGrp="1" noChangeArrowheads="1"/>
          </p:cNvSpPr>
          <p:nvPr>
            <p:ph type="body" idx="1"/>
          </p:nvPr>
        </p:nvSpPr>
        <p:spPr>
          <a:xfrm>
            <a:off x="673577" y="4686499"/>
            <a:ext cx="5388610" cy="12687462"/>
          </a:xfrm>
          <a:noFill/>
          <a:ln/>
        </p:spPr>
        <p:txBody>
          <a:bodyPr/>
          <a:lstStyle/>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endParaRPr lang="sr-Latn-CS" sz="800" dirty="0" smtClean="0">
              <a:latin typeface="DejaVu Sans" pitchFamily="16" charset="0"/>
              <a:ea typeface="Microsoft YaHei" charset="-122"/>
            </a:endParaRP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endParaRPr lang="sr-Latn-CS" sz="800" dirty="0" smtClean="0">
              <a:latin typeface="DejaVu Sans" pitchFamily="16" charset="0"/>
              <a:ea typeface="Microsoft YaHei" charset="-122"/>
            </a:endParaRP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endParaRPr lang="sr-Latn-CS" sz="800" dirty="0" smtClean="0">
              <a:latin typeface="DejaVu Sans" pitchFamily="16" charset="0"/>
              <a:ea typeface="Microsoft YaHei" charset="-122"/>
            </a:endParaRP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r>
              <a:rPr lang="sr-Latn-CS" sz="800" dirty="0" smtClean="0">
                <a:latin typeface="DejaVu Sans" pitchFamily="16" charset="0"/>
                <a:ea typeface="Microsoft YaHei" charset="-122"/>
              </a:rPr>
              <a:t>      </a:t>
            </a: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endParaRPr lang="sr-Latn-CS" sz="800" dirty="0" smtClean="0">
              <a:latin typeface="DejaVu Sans" pitchFamily="16" charset="0"/>
              <a:ea typeface="Microsoft YaHei" charset="-122"/>
            </a:endParaRP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r>
              <a:rPr lang="sr-Latn-CS" sz="800" dirty="0" smtClean="0">
                <a:latin typeface="DejaVu Sans" pitchFamily="16" charset="0"/>
                <a:ea typeface="Microsoft YaHei" charset="-122"/>
              </a:rPr>
              <a:t>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12E88AC2-C839-4C59-9808-C5A99964F07D}" type="slidenum">
              <a:rPr lang="en-US">
                <a:ea typeface="Microsoft YaHei" charset="-122"/>
              </a:rPr>
              <a:pPr/>
              <a:t>9</a:t>
            </a:fld>
            <a:endParaRPr lang="en-US">
              <a:ea typeface="Microsoft YaHei" charset="-122"/>
            </a:endParaRPr>
          </a:p>
        </p:txBody>
      </p:sp>
      <p:sp>
        <p:nvSpPr>
          <p:cNvPr id="20483" name="Rectangle 1"/>
          <p:cNvSpPr txBox="1">
            <a:spLocks noGrp="1" noRot="1" noChangeAspect="1" noChangeArrowheads="1" noTextEdit="1"/>
          </p:cNvSpPr>
          <p:nvPr>
            <p:ph type="sldImg"/>
          </p:nvPr>
        </p:nvSpPr>
        <p:spPr>
          <a:xfrm>
            <a:off x="901700" y="739775"/>
            <a:ext cx="4932363" cy="3700463"/>
          </a:xfrm>
          <a:ln/>
        </p:spPr>
      </p:sp>
      <p:sp>
        <p:nvSpPr>
          <p:cNvPr id="20484" name="Text Box 2"/>
          <p:cNvSpPr txBox="1">
            <a:spLocks noGrp="1" noChangeArrowheads="1"/>
          </p:cNvSpPr>
          <p:nvPr>
            <p:ph type="body" idx="1"/>
          </p:nvPr>
        </p:nvSpPr>
        <p:spPr>
          <a:xfrm>
            <a:off x="673577" y="4686499"/>
            <a:ext cx="5388610" cy="12687462"/>
          </a:xfrm>
          <a:noFill/>
          <a:ln/>
        </p:spPr>
        <p:txBody>
          <a:bodyPr/>
          <a:lstStyle/>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endParaRPr lang="sr-Latn-CS" sz="800" dirty="0" smtClean="0">
              <a:latin typeface="DejaVu Sans" pitchFamily="16" charset="0"/>
              <a:ea typeface="Microsoft YaHei" charset="-122"/>
            </a:endParaRP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endParaRPr lang="sr-Latn-CS" sz="800" dirty="0" smtClean="0">
              <a:latin typeface="DejaVu Sans" pitchFamily="16" charset="0"/>
              <a:ea typeface="Microsoft YaHei" charset="-122"/>
            </a:endParaRP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endParaRPr lang="sr-Latn-CS" sz="800" dirty="0" smtClean="0">
              <a:latin typeface="DejaVu Sans" pitchFamily="16" charset="0"/>
              <a:ea typeface="Microsoft YaHei" charset="-122"/>
            </a:endParaRP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r>
              <a:rPr lang="sr-Latn-CS" sz="800" dirty="0" smtClean="0">
                <a:latin typeface="DejaVu Sans" pitchFamily="16" charset="0"/>
                <a:ea typeface="Microsoft YaHei" charset="-122"/>
              </a:rPr>
              <a:t>      </a:t>
            </a: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endParaRPr lang="sr-Latn-CS" sz="800" dirty="0" smtClean="0">
              <a:latin typeface="DejaVu Sans" pitchFamily="16" charset="0"/>
              <a:ea typeface="Microsoft YaHei" charset="-122"/>
            </a:endParaRP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r>
              <a:rPr lang="sr-Latn-CS" sz="800" dirty="0" smtClean="0">
                <a:latin typeface="DejaVu Sans" pitchFamily="16" charset="0"/>
                <a:ea typeface="Microsoft YaHei" charset="-122"/>
              </a:rPr>
              <a:t>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12E88AC2-C839-4C59-9808-C5A99964F07D}" type="slidenum">
              <a:rPr lang="en-US">
                <a:ea typeface="Microsoft YaHei" charset="-122"/>
              </a:rPr>
              <a:pPr/>
              <a:t>10</a:t>
            </a:fld>
            <a:endParaRPr lang="en-US">
              <a:ea typeface="Microsoft YaHei" charset="-122"/>
            </a:endParaRPr>
          </a:p>
        </p:txBody>
      </p:sp>
      <p:sp>
        <p:nvSpPr>
          <p:cNvPr id="20483" name="Rectangle 1"/>
          <p:cNvSpPr txBox="1">
            <a:spLocks noGrp="1" noRot="1" noChangeAspect="1" noChangeArrowheads="1" noTextEdit="1"/>
          </p:cNvSpPr>
          <p:nvPr>
            <p:ph type="sldImg"/>
          </p:nvPr>
        </p:nvSpPr>
        <p:spPr>
          <a:xfrm>
            <a:off x="901700" y="739775"/>
            <a:ext cx="4932363" cy="3700463"/>
          </a:xfrm>
          <a:ln/>
        </p:spPr>
      </p:sp>
      <p:sp>
        <p:nvSpPr>
          <p:cNvPr id="20484" name="Text Box 2"/>
          <p:cNvSpPr txBox="1">
            <a:spLocks noGrp="1" noChangeArrowheads="1"/>
          </p:cNvSpPr>
          <p:nvPr>
            <p:ph type="body" idx="1"/>
          </p:nvPr>
        </p:nvSpPr>
        <p:spPr>
          <a:xfrm>
            <a:off x="673577" y="4686499"/>
            <a:ext cx="5388610" cy="12687462"/>
          </a:xfrm>
          <a:noFill/>
          <a:ln/>
        </p:spPr>
        <p:txBody>
          <a:bodyPr/>
          <a:lstStyle/>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r>
              <a:rPr lang="sr-Latn-CS" sz="800" dirty="0" smtClean="0">
                <a:latin typeface="DejaVu Sans" pitchFamily="16" charset="0"/>
                <a:ea typeface="Microsoft YaHei" charset="-122"/>
              </a:rPr>
              <a:t>We should get used to that every time when</a:t>
            </a:r>
            <a:r>
              <a:rPr lang="sr-Latn-CS" sz="800" baseline="0" dirty="0" smtClean="0">
                <a:latin typeface="DejaVu Sans" pitchFamily="16" charset="0"/>
                <a:ea typeface="Microsoft YaHei" charset="-122"/>
              </a:rPr>
              <a:t> we finnaly catch up with modern trends, they start to change, and so need we. If career services are to be respected by our clients we should change together with them. In this respect the importance of students’/graduates’ needs analysis is growing, as it will enable us to create services responding to it.</a:t>
            </a: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r>
              <a:rPr lang="sr-Latn-CS" sz="800" baseline="0" dirty="0" smtClean="0">
                <a:latin typeface="DejaVu Sans" pitchFamily="16" charset="0"/>
                <a:ea typeface="Microsoft YaHei" charset="-122"/>
              </a:rPr>
              <a:t>Our role is no longer to support students and graduates, but also other interested parties, like university authorities, employers’ governments and associations, local and national authorieties, etc. Only doing so we will be able to create a positive networking environment, which will be profitable to our primary clients.</a:t>
            </a: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r>
              <a:rPr lang="sr-Latn-CS" sz="800" baseline="0" dirty="0" smtClean="0">
                <a:latin typeface="DejaVu Sans" pitchFamily="16" charset="0"/>
                <a:ea typeface="Microsoft YaHei" charset="-122"/>
              </a:rPr>
              <a:t>The career services staff will be required to stand up from their desks, to be among the students and graduates, to be networking role models.</a:t>
            </a:r>
            <a:endParaRPr lang="sr-Latn-CS" sz="800" dirty="0" smtClean="0">
              <a:latin typeface="DejaVu Sans" pitchFamily="16" charset="0"/>
              <a:ea typeface="Microsoft YaHei" charset="-122"/>
            </a:endParaRP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endParaRPr lang="sr-Latn-CS" sz="800" dirty="0" smtClean="0">
              <a:latin typeface="DejaVu Sans" pitchFamily="16" charset="0"/>
              <a:ea typeface="Microsoft YaHei" charset="-122"/>
            </a:endParaRP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endParaRPr lang="sr-Latn-CS" sz="800" dirty="0" smtClean="0">
              <a:latin typeface="DejaVu Sans" pitchFamily="16" charset="0"/>
              <a:ea typeface="Microsoft YaHei" charset="-122"/>
            </a:endParaRP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r>
              <a:rPr lang="sr-Latn-CS" sz="800" dirty="0" smtClean="0">
                <a:latin typeface="DejaVu Sans" pitchFamily="16" charset="0"/>
                <a:ea typeface="Microsoft YaHei" charset="-122"/>
              </a:rPr>
              <a:t>      </a:t>
            </a: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endParaRPr lang="sr-Latn-CS" sz="800" dirty="0" smtClean="0">
              <a:latin typeface="DejaVu Sans" pitchFamily="16" charset="0"/>
              <a:ea typeface="Microsoft YaHei" charset="-122"/>
            </a:endParaRPr>
          </a:p>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r>
              <a:rPr lang="sr-Latn-CS" sz="800" dirty="0" smtClean="0">
                <a:latin typeface="DejaVu Sans" pitchFamily="16" charset="0"/>
                <a:ea typeface="Microsoft YaHei" charset="-122"/>
              </a:rPr>
              <a:t>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7"/>
          <p:cNvSpPr>
            <a:spLocks noGrp="1" noChangeArrowheads="1"/>
          </p:cNvSpPr>
          <p:nvPr>
            <p:ph type="sldNum" sz="quarter"/>
          </p:nvPr>
        </p:nvSpPr>
        <p:spPr>
          <a:noFill/>
        </p:spPr>
        <p:txBody>
          <a:bodyPr/>
          <a:lstStyle/>
          <a:p>
            <a:fld id="{12E88AC2-C839-4C59-9808-C5A99964F07D}" type="slidenum">
              <a:rPr lang="en-US">
                <a:ea typeface="Microsoft YaHei" charset="-122"/>
              </a:rPr>
              <a:pPr/>
              <a:t>11</a:t>
            </a:fld>
            <a:endParaRPr lang="en-US">
              <a:ea typeface="Microsoft YaHei" charset="-122"/>
            </a:endParaRPr>
          </a:p>
        </p:txBody>
      </p:sp>
      <p:sp>
        <p:nvSpPr>
          <p:cNvPr id="20483" name="Rectangle 1"/>
          <p:cNvSpPr txBox="1">
            <a:spLocks noGrp="1" noRot="1" noChangeAspect="1" noChangeArrowheads="1" noTextEdit="1"/>
          </p:cNvSpPr>
          <p:nvPr>
            <p:ph type="sldImg"/>
          </p:nvPr>
        </p:nvSpPr>
        <p:spPr>
          <a:xfrm>
            <a:off x="901700" y="739775"/>
            <a:ext cx="4932363" cy="3700463"/>
          </a:xfrm>
          <a:ln/>
        </p:spPr>
      </p:sp>
      <p:sp>
        <p:nvSpPr>
          <p:cNvPr id="20484" name="Text Box 2"/>
          <p:cNvSpPr txBox="1">
            <a:spLocks noGrp="1" noChangeArrowheads="1"/>
          </p:cNvSpPr>
          <p:nvPr>
            <p:ph type="body" idx="1"/>
          </p:nvPr>
        </p:nvSpPr>
        <p:spPr>
          <a:xfrm>
            <a:off x="673577" y="4686499"/>
            <a:ext cx="5388610" cy="12687462"/>
          </a:xfrm>
          <a:noFill/>
          <a:ln/>
        </p:spPr>
        <p:txBody>
          <a:bodyPr/>
          <a:lstStyle/>
          <a:p>
            <a:pPr eaLnBrk="1">
              <a:lnSpc>
                <a:spcPct val="80000"/>
              </a:lnSpc>
              <a:spcBef>
                <a:spcPts val="300"/>
              </a:spcBef>
              <a:buSzPct val="45000"/>
              <a:buFont typeface="Wingdings" charset="2"/>
              <a:buNone/>
              <a:tabLst>
                <a:tab pos="723900" algn="l"/>
                <a:tab pos="1447800" algn="l"/>
                <a:tab pos="2171700" algn="l"/>
                <a:tab pos="2895600" algn="l"/>
                <a:tab pos="3619500" algn="l"/>
                <a:tab pos="4343400" algn="l"/>
                <a:tab pos="5067300" algn="l"/>
              </a:tabLst>
            </a:pPr>
            <a:endParaRPr lang="sr-Latn-CS" sz="800" dirty="0" smtClean="0">
              <a:latin typeface="DejaVu Sans" pitchFamily="16" charset="0"/>
              <a:ea typeface="Microsoft YaHei"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sldNum" idx="11"/>
          </p:nvPr>
        </p:nvSpPr>
        <p:spPr>
          <a:ln/>
        </p:spPr>
        <p:txBody>
          <a:bodyPr/>
          <a:lstStyle>
            <a:lvl1pPr>
              <a:defRPr/>
            </a:lvl1pPr>
          </a:lstStyle>
          <a:p>
            <a:pPr>
              <a:defRPr/>
            </a:pPr>
            <a:fld id="{FC04F5D1-255C-4D26-87DA-0EDBFE324B6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sldNum" idx="11"/>
          </p:nvPr>
        </p:nvSpPr>
        <p:spPr>
          <a:ln/>
        </p:spPr>
        <p:txBody>
          <a:bodyPr/>
          <a:lstStyle>
            <a:lvl1pPr>
              <a:defRPr/>
            </a:lvl1pPr>
          </a:lstStyle>
          <a:p>
            <a:pPr>
              <a:defRPr/>
            </a:pPr>
            <a:fld id="{0E2CAE9C-2A5E-4AD5-8802-1137BAF69837}"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sldNum" idx="11"/>
          </p:nvPr>
        </p:nvSpPr>
        <p:spPr>
          <a:ln/>
        </p:spPr>
        <p:txBody>
          <a:bodyPr/>
          <a:lstStyle>
            <a:lvl1pPr>
              <a:defRPr/>
            </a:lvl1pPr>
          </a:lstStyle>
          <a:p>
            <a:pPr>
              <a:defRPr/>
            </a:pPr>
            <a:fld id="{CA95E91B-56C2-4CF8-9362-2826C5AF965B}"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7013"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6613" y="1600200"/>
            <a:ext cx="4038600"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3"/>
          <p:cNvSpPr>
            <a:spLocks noGrp="1" noChangeArrowheads="1"/>
          </p:cNvSpPr>
          <p:nvPr>
            <p:ph type="dt" idx="10"/>
          </p:nvPr>
        </p:nvSpPr>
        <p:spPr>
          <a:ln/>
        </p:spPr>
        <p:txBody>
          <a:bodyPr/>
          <a:lstStyle>
            <a:lvl1pPr>
              <a:defRPr/>
            </a:lvl1pPr>
          </a:lstStyle>
          <a:p>
            <a:pPr>
              <a:defRPr/>
            </a:pPr>
            <a:endParaRPr lang="en-US"/>
          </a:p>
        </p:txBody>
      </p:sp>
      <p:sp>
        <p:nvSpPr>
          <p:cNvPr id="6" name="Rectangle 4"/>
          <p:cNvSpPr>
            <a:spLocks noGrp="1" noChangeArrowheads="1"/>
          </p:cNvSpPr>
          <p:nvPr>
            <p:ph type="sldNum" idx="11"/>
          </p:nvPr>
        </p:nvSpPr>
        <p:spPr>
          <a:ln/>
        </p:spPr>
        <p:txBody>
          <a:bodyPr/>
          <a:lstStyle>
            <a:lvl1pPr>
              <a:defRPr/>
            </a:lvl1pPr>
          </a:lstStyle>
          <a:p>
            <a:pPr>
              <a:defRPr/>
            </a:pPr>
            <a:fld id="{20E55B7D-73AA-4CEA-B79E-C10442D16257}"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3"/>
          <p:cNvSpPr>
            <a:spLocks noGrp="1" noChangeArrowheads="1"/>
          </p:cNvSpPr>
          <p:nvPr>
            <p:ph type="dt" idx="10"/>
          </p:nvPr>
        </p:nvSpPr>
        <p:spPr>
          <a:ln/>
        </p:spPr>
        <p:txBody>
          <a:bodyPr/>
          <a:lstStyle>
            <a:lvl1pPr>
              <a:defRPr/>
            </a:lvl1pPr>
          </a:lstStyle>
          <a:p>
            <a:pPr>
              <a:defRPr/>
            </a:pPr>
            <a:endParaRPr lang="en-US"/>
          </a:p>
        </p:txBody>
      </p:sp>
      <p:sp>
        <p:nvSpPr>
          <p:cNvPr id="8" name="Rectangle 4"/>
          <p:cNvSpPr>
            <a:spLocks noGrp="1" noChangeArrowheads="1"/>
          </p:cNvSpPr>
          <p:nvPr>
            <p:ph type="sldNum" idx="11"/>
          </p:nvPr>
        </p:nvSpPr>
        <p:spPr>
          <a:ln/>
        </p:spPr>
        <p:txBody>
          <a:bodyPr/>
          <a:lstStyle>
            <a:lvl1pPr>
              <a:defRPr/>
            </a:lvl1pPr>
          </a:lstStyle>
          <a:p>
            <a:pPr>
              <a:defRPr/>
            </a:pPr>
            <a:fld id="{CC662611-FE31-49D4-B02F-443DC10DA2CF}"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3"/>
          <p:cNvSpPr>
            <a:spLocks noGrp="1" noChangeArrowheads="1"/>
          </p:cNvSpPr>
          <p:nvPr>
            <p:ph type="dt" idx="10"/>
          </p:nvPr>
        </p:nvSpPr>
        <p:spPr>
          <a:ln/>
        </p:spPr>
        <p:txBody>
          <a:bodyPr/>
          <a:lstStyle>
            <a:lvl1pPr>
              <a:defRPr/>
            </a:lvl1pPr>
          </a:lstStyle>
          <a:p>
            <a:pPr>
              <a:defRPr/>
            </a:pPr>
            <a:endParaRPr lang="en-US"/>
          </a:p>
        </p:txBody>
      </p:sp>
      <p:sp>
        <p:nvSpPr>
          <p:cNvPr id="4" name="Rectangle 4"/>
          <p:cNvSpPr>
            <a:spLocks noGrp="1" noChangeArrowheads="1"/>
          </p:cNvSpPr>
          <p:nvPr>
            <p:ph type="sldNum" idx="11"/>
          </p:nvPr>
        </p:nvSpPr>
        <p:spPr>
          <a:ln/>
        </p:spPr>
        <p:txBody>
          <a:bodyPr/>
          <a:lstStyle>
            <a:lvl1pPr>
              <a:defRPr/>
            </a:lvl1pPr>
          </a:lstStyle>
          <a:p>
            <a:pPr>
              <a:defRPr/>
            </a:pPr>
            <a:fld id="{694954F9-D78A-4C56-8438-D026F9C92A08}"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en-US"/>
          </a:p>
        </p:txBody>
      </p:sp>
      <p:sp>
        <p:nvSpPr>
          <p:cNvPr id="3" name="Rectangle 4"/>
          <p:cNvSpPr>
            <a:spLocks noGrp="1" noChangeArrowheads="1"/>
          </p:cNvSpPr>
          <p:nvPr>
            <p:ph type="sldNum" idx="11"/>
          </p:nvPr>
        </p:nvSpPr>
        <p:spPr>
          <a:ln/>
        </p:spPr>
        <p:txBody>
          <a:bodyPr/>
          <a:lstStyle>
            <a:lvl1pPr>
              <a:defRPr/>
            </a:lvl1pPr>
          </a:lstStyle>
          <a:p>
            <a:pPr>
              <a:defRPr/>
            </a:pPr>
            <a:fld id="{A717B67E-1CD9-4398-BC90-F8388444AE64}"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endParaRPr lang="en-US"/>
          </a:p>
        </p:txBody>
      </p:sp>
      <p:sp>
        <p:nvSpPr>
          <p:cNvPr id="6" name="Rectangle 4"/>
          <p:cNvSpPr>
            <a:spLocks noGrp="1" noChangeArrowheads="1"/>
          </p:cNvSpPr>
          <p:nvPr>
            <p:ph type="sldNum" idx="11"/>
          </p:nvPr>
        </p:nvSpPr>
        <p:spPr>
          <a:ln/>
        </p:spPr>
        <p:txBody>
          <a:bodyPr/>
          <a:lstStyle>
            <a:lvl1pPr>
              <a:defRPr/>
            </a:lvl1pPr>
          </a:lstStyle>
          <a:p>
            <a:pPr>
              <a:defRPr/>
            </a:pPr>
            <a:fld id="{4FD3FDE0-CF65-4C5E-BF68-0D5C1E11335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endParaRPr lang="en-US"/>
          </a:p>
        </p:txBody>
      </p:sp>
      <p:sp>
        <p:nvSpPr>
          <p:cNvPr id="6" name="Rectangle 4"/>
          <p:cNvSpPr>
            <a:spLocks noGrp="1" noChangeArrowheads="1"/>
          </p:cNvSpPr>
          <p:nvPr>
            <p:ph type="sldNum" idx="11"/>
          </p:nvPr>
        </p:nvSpPr>
        <p:spPr>
          <a:ln/>
        </p:spPr>
        <p:txBody>
          <a:bodyPr/>
          <a:lstStyle>
            <a:lvl1pPr>
              <a:defRPr/>
            </a:lvl1pPr>
          </a:lstStyle>
          <a:p>
            <a:pPr>
              <a:defRPr/>
            </a:pPr>
            <a:fld id="{5B496C67-8BB0-4D4F-A401-A96661C0CAA5}"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sldNum" idx="11"/>
          </p:nvPr>
        </p:nvSpPr>
        <p:spPr>
          <a:ln/>
        </p:spPr>
        <p:txBody>
          <a:bodyPr/>
          <a:lstStyle>
            <a:lvl1pPr>
              <a:defRPr/>
            </a:lvl1pPr>
          </a:lstStyle>
          <a:p>
            <a:pPr>
              <a:defRPr/>
            </a:pPr>
            <a:fld id="{1078F070-0C4C-4757-B839-E340A33F6175}"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8588"/>
            <a:ext cx="2055813" cy="59959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28588"/>
            <a:ext cx="6019800" cy="59959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sldNum" idx="11"/>
          </p:nvPr>
        </p:nvSpPr>
        <p:spPr>
          <a:ln/>
        </p:spPr>
        <p:txBody>
          <a:bodyPr/>
          <a:lstStyle>
            <a:lvl1pPr>
              <a:defRPr/>
            </a:lvl1pPr>
          </a:lstStyle>
          <a:p>
            <a:pPr>
              <a:defRPr/>
            </a:pPr>
            <a:fld id="{139A4078-B7C5-483B-9929-1A8C394D0049}"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128588"/>
            <a:ext cx="8228013" cy="1433512"/>
          </a:xfrm>
        </p:spPr>
        <p:txBody>
          <a:bodyPr/>
          <a:lstStyle/>
          <a:p>
            <a:r>
              <a:rPr lang="en-US" smtClean="0"/>
              <a:t>Click to edit Master title style</a:t>
            </a:r>
            <a:endParaRPr lang="en-US"/>
          </a:p>
        </p:txBody>
      </p:sp>
      <p:sp>
        <p:nvSpPr>
          <p:cNvPr id="3" name="Rectangle 3"/>
          <p:cNvSpPr>
            <a:spLocks noGrp="1" noChangeArrowheads="1"/>
          </p:cNvSpPr>
          <p:nvPr>
            <p:ph type="dt" idx="10"/>
          </p:nvPr>
        </p:nvSpPr>
        <p:spPr>
          <a:ln/>
        </p:spPr>
        <p:txBody>
          <a:bodyPr/>
          <a:lstStyle>
            <a:lvl1pPr>
              <a:defRPr/>
            </a:lvl1pPr>
          </a:lstStyle>
          <a:p>
            <a:pPr>
              <a:defRPr/>
            </a:pPr>
            <a:endParaRPr lang="en-US"/>
          </a:p>
        </p:txBody>
      </p:sp>
      <p:sp>
        <p:nvSpPr>
          <p:cNvPr id="4" name="Rectangle 4"/>
          <p:cNvSpPr>
            <a:spLocks noGrp="1" noChangeArrowheads="1"/>
          </p:cNvSpPr>
          <p:nvPr>
            <p:ph type="sldNum" idx="11"/>
          </p:nvPr>
        </p:nvSpPr>
        <p:spPr>
          <a:ln/>
        </p:spPr>
        <p:txBody>
          <a:bodyPr/>
          <a:lstStyle>
            <a:lvl1pPr>
              <a:defRPr/>
            </a:lvl1pPr>
          </a:lstStyle>
          <a:p>
            <a:pPr>
              <a:defRPr/>
            </a:pPr>
            <a:fld id="{BBF92D51-7B93-4666-B920-7297373C455B}"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ftr" idx="11"/>
          </p:nvPr>
        </p:nvSpPr>
        <p:spPr>
          <a:ln/>
        </p:spPr>
        <p:txBody>
          <a:bodyPr/>
          <a:lstStyle>
            <a:lvl1pPr>
              <a:defRPr/>
            </a:lvl1pPr>
          </a:lstStyle>
          <a:p>
            <a:pPr>
              <a:defRPr/>
            </a:pPr>
            <a:endParaRPr lang="en-US"/>
          </a:p>
        </p:txBody>
      </p:sp>
      <p:sp>
        <p:nvSpPr>
          <p:cNvPr id="6" name="Rectangle 6"/>
          <p:cNvSpPr>
            <a:spLocks noGrp="1" noChangeArrowheads="1"/>
          </p:cNvSpPr>
          <p:nvPr>
            <p:ph type="sldNum" idx="12"/>
          </p:nvPr>
        </p:nvSpPr>
        <p:spPr>
          <a:ln/>
        </p:spPr>
        <p:txBody>
          <a:bodyPr/>
          <a:lstStyle>
            <a:lvl1pPr>
              <a:defRPr/>
            </a:lvl1pPr>
          </a:lstStyle>
          <a:p>
            <a:pPr>
              <a:defRPr/>
            </a:pPr>
            <a:fld id="{70A6299F-0ABF-40DF-B9C2-5EE4743C30EA}"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ftr" idx="11"/>
          </p:nvPr>
        </p:nvSpPr>
        <p:spPr>
          <a:ln/>
        </p:spPr>
        <p:txBody>
          <a:bodyPr/>
          <a:lstStyle>
            <a:lvl1pPr>
              <a:defRPr/>
            </a:lvl1pPr>
          </a:lstStyle>
          <a:p>
            <a:pPr>
              <a:defRPr/>
            </a:pPr>
            <a:endParaRPr lang="en-US"/>
          </a:p>
        </p:txBody>
      </p:sp>
      <p:sp>
        <p:nvSpPr>
          <p:cNvPr id="6" name="Rectangle 6"/>
          <p:cNvSpPr>
            <a:spLocks noGrp="1" noChangeArrowheads="1"/>
          </p:cNvSpPr>
          <p:nvPr>
            <p:ph type="sldNum" idx="12"/>
          </p:nvPr>
        </p:nvSpPr>
        <p:spPr>
          <a:ln/>
        </p:spPr>
        <p:txBody>
          <a:bodyPr/>
          <a:lstStyle>
            <a:lvl1pPr>
              <a:defRPr/>
            </a:lvl1pPr>
          </a:lstStyle>
          <a:p>
            <a:pPr>
              <a:defRPr/>
            </a:pPr>
            <a:fld id="{22A07B9A-B8DB-43C2-AEED-12332389B0A1}"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ftr" idx="11"/>
          </p:nvPr>
        </p:nvSpPr>
        <p:spPr>
          <a:ln/>
        </p:spPr>
        <p:txBody>
          <a:bodyPr/>
          <a:lstStyle>
            <a:lvl1pPr>
              <a:defRPr/>
            </a:lvl1pPr>
          </a:lstStyle>
          <a:p>
            <a:pPr>
              <a:defRPr/>
            </a:pPr>
            <a:endParaRPr lang="en-US"/>
          </a:p>
        </p:txBody>
      </p:sp>
      <p:sp>
        <p:nvSpPr>
          <p:cNvPr id="6" name="Rectangle 6"/>
          <p:cNvSpPr>
            <a:spLocks noGrp="1" noChangeArrowheads="1"/>
          </p:cNvSpPr>
          <p:nvPr>
            <p:ph type="sldNum" idx="12"/>
          </p:nvPr>
        </p:nvSpPr>
        <p:spPr>
          <a:ln/>
        </p:spPr>
        <p:txBody>
          <a:bodyPr/>
          <a:lstStyle>
            <a:lvl1pPr>
              <a:defRPr/>
            </a:lvl1pPr>
          </a:lstStyle>
          <a:p>
            <a:pPr>
              <a:defRPr/>
            </a:pPr>
            <a:fld id="{3E794277-56A6-4D61-B4BB-656DEE61B4F6}"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371600"/>
            <a:ext cx="2322513" cy="912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160713" y="1371600"/>
            <a:ext cx="2324100" cy="912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idx="10"/>
          </p:nvPr>
        </p:nvSpPr>
        <p:spPr>
          <a:ln/>
        </p:spPr>
        <p:txBody>
          <a:bodyPr/>
          <a:lstStyle>
            <a:lvl1pPr>
              <a:defRPr/>
            </a:lvl1pPr>
          </a:lstStyle>
          <a:p>
            <a:pPr>
              <a:defRPr/>
            </a:pPr>
            <a:endParaRPr lang="en-US"/>
          </a:p>
        </p:txBody>
      </p:sp>
      <p:sp>
        <p:nvSpPr>
          <p:cNvPr id="6" name="Rectangle 5"/>
          <p:cNvSpPr>
            <a:spLocks noGrp="1" noChangeArrowheads="1"/>
          </p:cNvSpPr>
          <p:nvPr>
            <p:ph type="ftr" idx="11"/>
          </p:nvPr>
        </p:nvSpPr>
        <p:spPr>
          <a:ln/>
        </p:spPr>
        <p:txBody>
          <a:bodyPr/>
          <a:lstStyle>
            <a:lvl1pPr>
              <a:defRPr/>
            </a:lvl1pPr>
          </a:lstStyle>
          <a:p>
            <a:pPr>
              <a:defRPr/>
            </a:pPr>
            <a:endParaRPr lang="en-US"/>
          </a:p>
        </p:txBody>
      </p:sp>
      <p:sp>
        <p:nvSpPr>
          <p:cNvPr id="7" name="Rectangle 6"/>
          <p:cNvSpPr>
            <a:spLocks noGrp="1" noChangeArrowheads="1"/>
          </p:cNvSpPr>
          <p:nvPr>
            <p:ph type="sldNum" idx="12"/>
          </p:nvPr>
        </p:nvSpPr>
        <p:spPr>
          <a:ln/>
        </p:spPr>
        <p:txBody>
          <a:bodyPr/>
          <a:lstStyle>
            <a:lvl1pPr>
              <a:defRPr/>
            </a:lvl1pPr>
          </a:lstStyle>
          <a:p>
            <a:pPr>
              <a:defRPr/>
            </a:pPr>
            <a:fld id="{EB63EF0F-0A00-4B89-B18D-2B6560CC25EC}"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idx="10"/>
          </p:nvPr>
        </p:nvSpPr>
        <p:spPr>
          <a:ln/>
        </p:spPr>
        <p:txBody>
          <a:bodyPr/>
          <a:lstStyle>
            <a:lvl1pPr>
              <a:defRPr/>
            </a:lvl1pPr>
          </a:lstStyle>
          <a:p>
            <a:pPr>
              <a:defRPr/>
            </a:pPr>
            <a:endParaRPr lang="en-US"/>
          </a:p>
        </p:txBody>
      </p:sp>
      <p:sp>
        <p:nvSpPr>
          <p:cNvPr id="8" name="Rectangle 5"/>
          <p:cNvSpPr>
            <a:spLocks noGrp="1" noChangeArrowheads="1"/>
          </p:cNvSpPr>
          <p:nvPr>
            <p:ph type="ftr" idx="11"/>
          </p:nvPr>
        </p:nvSpPr>
        <p:spPr>
          <a:ln/>
        </p:spPr>
        <p:txBody>
          <a:bodyPr/>
          <a:lstStyle>
            <a:lvl1pPr>
              <a:defRPr/>
            </a:lvl1pPr>
          </a:lstStyle>
          <a:p>
            <a:pPr>
              <a:defRPr/>
            </a:pPr>
            <a:endParaRPr lang="en-US"/>
          </a:p>
        </p:txBody>
      </p:sp>
      <p:sp>
        <p:nvSpPr>
          <p:cNvPr id="9" name="Rectangle 6"/>
          <p:cNvSpPr>
            <a:spLocks noGrp="1" noChangeArrowheads="1"/>
          </p:cNvSpPr>
          <p:nvPr>
            <p:ph type="sldNum" idx="12"/>
          </p:nvPr>
        </p:nvSpPr>
        <p:spPr>
          <a:ln/>
        </p:spPr>
        <p:txBody>
          <a:bodyPr/>
          <a:lstStyle>
            <a:lvl1pPr>
              <a:defRPr/>
            </a:lvl1pPr>
          </a:lstStyle>
          <a:p>
            <a:pPr>
              <a:defRPr/>
            </a:pPr>
            <a:fld id="{43CA9AEB-BDB9-4562-A86C-3C271782B640}"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idx="10"/>
          </p:nvPr>
        </p:nvSpPr>
        <p:spPr>
          <a:ln/>
        </p:spPr>
        <p:txBody>
          <a:bodyPr/>
          <a:lstStyle>
            <a:lvl1pPr>
              <a:defRPr/>
            </a:lvl1pPr>
          </a:lstStyle>
          <a:p>
            <a:pPr>
              <a:defRPr/>
            </a:pPr>
            <a:endParaRPr lang="en-US"/>
          </a:p>
        </p:txBody>
      </p:sp>
      <p:sp>
        <p:nvSpPr>
          <p:cNvPr id="4" name="Rectangle 5"/>
          <p:cNvSpPr>
            <a:spLocks noGrp="1" noChangeArrowheads="1"/>
          </p:cNvSpPr>
          <p:nvPr>
            <p:ph type="ftr" idx="11"/>
          </p:nvPr>
        </p:nvSpPr>
        <p:spPr>
          <a:ln/>
        </p:spPr>
        <p:txBody>
          <a:bodyPr/>
          <a:lstStyle>
            <a:lvl1pPr>
              <a:defRPr/>
            </a:lvl1pPr>
          </a:lstStyle>
          <a:p>
            <a:pPr>
              <a:defRPr/>
            </a:pPr>
            <a:endParaRPr lang="en-US"/>
          </a:p>
        </p:txBody>
      </p:sp>
      <p:sp>
        <p:nvSpPr>
          <p:cNvPr id="5" name="Rectangle 6"/>
          <p:cNvSpPr>
            <a:spLocks noGrp="1" noChangeArrowheads="1"/>
          </p:cNvSpPr>
          <p:nvPr>
            <p:ph type="sldNum" idx="12"/>
          </p:nvPr>
        </p:nvSpPr>
        <p:spPr>
          <a:ln/>
        </p:spPr>
        <p:txBody>
          <a:bodyPr/>
          <a:lstStyle>
            <a:lvl1pPr>
              <a:defRPr/>
            </a:lvl1pPr>
          </a:lstStyle>
          <a:p>
            <a:pPr>
              <a:defRPr/>
            </a:pPr>
            <a:fld id="{C897EEA1-84B0-4263-B082-4A7286B11D7E}"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idx="10"/>
          </p:nvPr>
        </p:nvSpPr>
        <p:spPr>
          <a:ln/>
        </p:spPr>
        <p:txBody>
          <a:bodyPr/>
          <a:lstStyle>
            <a:lvl1pPr>
              <a:defRPr/>
            </a:lvl1pPr>
          </a:lstStyle>
          <a:p>
            <a:pPr>
              <a:defRPr/>
            </a:pPr>
            <a:endParaRPr lang="en-US"/>
          </a:p>
        </p:txBody>
      </p:sp>
      <p:sp>
        <p:nvSpPr>
          <p:cNvPr id="3" name="Rectangle 5"/>
          <p:cNvSpPr>
            <a:spLocks noGrp="1" noChangeArrowheads="1"/>
          </p:cNvSpPr>
          <p:nvPr>
            <p:ph type="ftr" idx="11"/>
          </p:nvPr>
        </p:nvSpPr>
        <p:spPr>
          <a:ln/>
        </p:spPr>
        <p:txBody>
          <a:bodyPr/>
          <a:lstStyle>
            <a:lvl1pPr>
              <a:defRPr/>
            </a:lvl1pPr>
          </a:lstStyle>
          <a:p>
            <a:pPr>
              <a:defRPr/>
            </a:pPr>
            <a:endParaRPr lang="en-US"/>
          </a:p>
        </p:txBody>
      </p:sp>
      <p:sp>
        <p:nvSpPr>
          <p:cNvPr id="4" name="Rectangle 6"/>
          <p:cNvSpPr>
            <a:spLocks noGrp="1" noChangeArrowheads="1"/>
          </p:cNvSpPr>
          <p:nvPr>
            <p:ph type="sldNum" idx="12"/>
          </p:nvPr>
        </p:nvSpPr>
        <p:spPr>
          <a:ln/>
        </p:spPr>
        <p:txBody>
          <a:bodyPr/>
          <a:lstStyle>
            <a:lvl1pPr>
              <a:defRPr/>
            </a:lvl1pPr>
          </a:lstStyle>
          <a:p>
            <a:pPr>
              <a:defRPr/>
            </a:pPr>
            <a:fld id="{2880006F-2847-4A86-8E4F-44AFFC6ADADF}"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idx="10"/>
          </p:nvPr>
        </p:nvSpPr>
        <p:spPr>
          <a:ln/>
        </p:spPr>
        <p:txBody>
          <a:bodyPr/>
          <a:lstStyle>
            <a:lvl1pPr>
              <a:defRPr/>
            </a:lvl1pPr>
          </a:lstStyle>
          <a:p>
            <a:pPr>
              <a:defRPr/>
            </a:pPr>
            <a:endParaRPr lang="en-US"/>
          </a:p>
        </p:txBody>
      </p:sp>
      <p:sp>
        <p:nvSpPr>
          <p:cNvPr id="6" name="Rectangle 5"/>
          <p:cNvSpPr>
            <a:spLocks noGrp="1" noChangeArrowheads="1"/>
          </p:cNvSpPr>
          <p:nvPr>
            <p:ph type="ftr" idx="11"/>
          </p:nvPr>
        </p:nvSpPr>
        <p:spPr>
          <a:ln/>
        </p:spPr>
        <p:txBody>
          <a:bodyPr/>
          <a:lstStyle>
            <a:lvl1pPr>
              <a:defRPr/>
            </a:lvl1pPr>
          </a:lstStyle>
          <a:p>
            <a:pPr>
              <a:defRPr/>
            </a:pPr>
            <a:endParaRPr lang="en-US"/>
          </a:p>
        </p:txBody>
      </p:sp>
      <p:sp>
        <p:nvSpPr>
          <p:cNvPr id="7" name="Rectangle 6"/>
          <p:cNvSpPr>
            <a:spLocks noGrp="1" noChangeArrowheads="1"/>
          </p:cNvSpPr>
          <p:nvPr>
            <p:ph type="sldNum" idx="12"/>
          </p:nvPr>
        </p:nvSpPr>
        <p:spPr>
          <a:ln/>
        </p:spPr>
        <p:txBody>
          <a:bodyPr/>
          <a:lstStyle>
            <a:lvl1pPr>
              <a:defRPr/>
            </a:lvl1pPr>
          </a:lstStyle>
          <a:p>
            <a:pPr>
              <a:defRPr/>
            </a:pPr>
            <a:fld id="{8A6A9FA3-E713-4A3D-85D1-AEF97B3AEF91}"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idx="10"/>
          </p:nvPr>
        </p:nvSpPr>
        <p:spPr>
          <a:ln/>
        </p:spPr>
        <p:txBody>
          <a:bodyPr/>
          <a:lstStyle>
            <a:lvl1pPr>
              <a:defRPr/>
            </a:lvl1pPr>
          </a:lstStyle>
          <a:p>
            <a:pPr>
              <a:defRPr/>
            </a:pPr>
            <a:endParaRPr lang="en-US"/>
          </a:p>
        </p:txBody>
      </p:sp>
      <p:sp>
        <p:nvSpPr>
          <p:cNvPr id="6" name="Rectangle 5"/>
          <p:cNvSpPr>
            <a:spLocks noGrp="1" noChangeArrowheads="1"/>
          </p:cNvSpPr>
          <p:nvPr>
            <p:ph type="ftr" idx="11"/>
          </p:nvPr>
        </p:nvSpPr>
        <p:spPr>
          <a:ln/>
        </p:spPr>
        <p:txBody>
          <a:bodyPr/>
          <a:lstStyle>
            <a:lvl1pPr>
              <a:defRPr/>
            </a:lvl1pPr>
          </a:lstStyle>
          <a:p>
            <a:pPr>
              <a:defRPr/>
            </a:pPr>
            <a:endParaRPr lang="en-US"/>
          </a:p>
        </p:txBody>
      </p:sp>
      <p:sp>
        <p:nvSpPr>
          <p:cNvPr id="7" name="Rectangle 6"/>
          <p:cNvSpPr>
            <a:spLocks noGrp="1" noChangeArrowheads="1"/>
          </p:cNvSpPr>
          <p:nvPr>
            <p:ph type="sldNum" idx="12"/>
          </p:nvPr>
        </p:nvSpPr>
        <p:spPr>
          <a:ln/>
        </p:spPr>
        <p:txBody>
          <a:bodyPr/>
          <a:lstStyle>
            <a:lvl1pPr>
              <a:defRPr/>
            </a:lvl1pPr>
          </a:lstStyle>
          <a:p>
            <a:pPr>
              <a:defRPr/>
            </a:pPr>
            <a:fld id="{0F6C75D5-07A5-407B-833D-8F83FBD28432}"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ftr" idx="11"/>
          </p:nvPr>
        </p:nvSpPr>
        <p:spPr>
          <a:ln/>
        </p:spPr>
        <p:txBody>
          <a:bodyPr/>
          <a:lstStyle>
            <a:lvl1pPr>
              <a:defRPr/>
            </a:lvl1pPr>
          </a:lstStyle>
          <a:p>
            <a:pPr>
              <a:defRPr/>
            </a:pPr>
            <a:endParaRPr lang="en-US"/>
          </a:p>
        </p:txBody>
      </p:sp>
      <p:sp>
        <p:nvSpPr>
          <p:cNvPr id="6" name="Rectangle 6"/>
          <p:cNvSpPr>
            <a:spLocks noGrp="1" noChangeArrowheads="1"/>
          </p:cNvSpPr>
          <p:nvPr>
            <p:ph type="sldNum" idx="12"/>
          </p:nvPr>
        </p:nvSpPr>
        <p:spPr>
          <a:ln/>
        </p:spPr>
        <p:txBody>
          <a:bodyPr/>
          <a:lstStyle>
            <a:lvl1pPr>
              <a:defRPr/>
            </a:lvl1pPr>
          </a:lstStyle>
          <a:p>
            <a:pPr>
              <a:defRPr/>
            </a:pPr>
            <a:fld id="{CAF00554-F373-4CCB-80AA-84B1140D2E08}"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3050"/>
            <a:ext cx="2055813" cy="20113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3050"/>
            <a:ext cx="6019800" cy="2011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idx="10"/>
          </p:nvPr>
        </p:nvSpPr>
        <p:spPr>
          <a:ln/>
        </p:spPr>
        <p:txBody>
          <a:bodyPr/>
          <a:lstStyle>
            <a:lvl1pPr>
              <a:defRPr/>
            </a:lvl1pPr>
          </a:lstStyle>
          <a:p>
            <a:pPr>
              <a:defRPr/>
            </a:pPr>
            <a:endParaRPr lang="en-US"/>
          </a:p>
        </p:txBody>
      </p:sp>
      <p:sp>
        <p:nvSpPr>
          <p:cNvPr id="5" name="Rectangle 5"/>
          <p:cNvSpPr>
            <a:spLocks noGrp="1" noChangeArrowheads="1"/>
          </p:cNvSpPr>
          <p:nvPr>
            <p:ph type="ftr" idx="11"/>
          </p:nvPr>
        </p:nvSpPr>
        <p:spPr>
          <a:ln/>
        </p:spPr>
        <p:txBody>
          <a:bodyPr/>
          <a:lstStyle>
            <a:lvl1pPr>
              <a:defRPr/>
            </a:lvl1pPr>
          </a:lstStyle>
          <a:p>
            <a:pPr>
              <a:defRPr/>
            </a:pPr>
            <a:endParaRPr lang="en-US"/>
          </a:p>
        </p:txBody>
      </p:sp>
      <p:sp>
        <p:nvSpPr>
          <p:cNvPr id="6" name="Rectangle 6"/>
          <p:cNvSpPr>
            <a:spLocks noGrp="1" noChangeArrowheads="1"/>
          </p:cNvSpPr>
          <p:nvPr>
            <p:ph type="sldNum" idx="12"/>
          </p:nvPr>
        </p:nvSpPr>
        <p:spPr>
          <a:ln/>
        </p:spPr>
        <p:txBody>
          <a:bodyPr/>
          <a:lstStyle>
            <a:lvl1pPr>
              <a:defRPr/>
            </a:lvl1pPr>
          </a:lstStyle>
          <a:p>
            <a:pPr>
              <a:defRPr/>
            </a:pPr>
            <a:fld id="{745B9454-4C78-4EEA-A166-392B2CE38F2B}"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ftr" idx="11"/>
          </p:nvPr>
        </p:nvSpPr>
        <p:spPr>
          <a:ln/>
        </p:spPr>
        <p:txBody>
          <a:bodyPr/>
          <a:lstStyle>
            <a:lvl1pPr>
              <a:defRPr/>
            </a:lvl1pPr>
          </a:lstStyle>
          <a:p>
            <a:pPr>
              <a:defRPr/>
            </a:pPr>
            <a:endParaRPr lang="en-US"/>
          </a:p>
        </p:txBody>
      </p:sp>
      <p:sp>
        <p:nvSpPr>
          <p:cNvPr id="6" name="Rectangle 5"/>
          <p:cNvSpPr>
            <a:spLocks noGrp="1" noChangeArrowheads="1"/>
          </p:cNvSpPr>
          <p:nvPr>
            <p:ph type="sldNum" idx="12"/>
          </p:nvPr>
        </p:nvSpPr>
        <p:spPr>
          <a:ln/>
        </p:spPr>
        <p:txBody>
          <a:bodyPr/>
          <a:lstStyle>
            <a:lvl1pPr>
              <a:defRPr/>
            </a:lvl1pPr>
          </a:lstStyle>
          <a:p>
            <a:pPr>
              <a:defRPr/>
            </a:pPr>
            <a:fld id="{5437D342-2555-4337-ACE1-B98BFDDB735F}"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ftr" idx="11"/>
          </p:nvPr>
        </p:nvSpPr>
        <p:spPr>
          <a:ln/>
        </p:spPr>
        <p:txBody>
          <a:bodyPr/>
          <a:lstStyle>
            <a:lvl1pPr>
              <a:defRPr/>
            </a:lvl1pPr>
          </a:lstStyle>
          <a:p>
            <a:pPr>
              <a:defRPr/>
            </a:pPr>
            <a:endParaRPr lang="en-US"/>
          </a:p>
        </p:txBody>
      </p:sp>
      <p:sp>
        <p:nvSpPr>
          <p:cNvPr id="6" name="Rectangle 5"/>
          <p:cNvSpPr>
            <a:spLocks noGrp="1" noChangeArrowheads="1"/>
          </p:cNvSpPr>
          <p:nvPr>
            <p:ph type="sldNum" idx="12"/>
          </p:nvPr>
        </p:nvSpPr>
        <p:spPr>
          <a:ln/>
        </p:spPr>
        <p:txBody>
          <a:bodyPr/>
          <a:lstStyle>
            <a:lvl1pPr>
              <a:defRPr/>
            </a:lvl1pPr>
          </a:lstStyle>
          <a:p>
            <a:pPr>
              <a:defRPr/>
            </a:pPr>
            <a:fld id="{A3B8C28A-8F87-4432-B6B3-CDCDA6430427}"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ftr" idx="11"/>
          </p:nvPr>
        </p:nvSpPr>
        <p:spPr>
          <a:ln/>
        </p:spPr>
        <p:txBody>
          <a:bodyPr/>
          <a:lstStyle>
            <a:lvl1pPr>
              <a:defRPr/>
            </a:lvl1pPr>
          </a:lstStyle>
          <a:p>
            <a:pPr>
              <a:defRPr/>
            </a:pPr>
            <a:endParaRPr lang="en-US"/>
          </a:p>
        </p:txBody>
      </p:sp>
      <p:sp>
        <p:nvSpPr>
          <p:cNvPr id="6" name="Rectangle 5"/>
          <p:cNvSpPr>
            <a:spLocks noGrp="1" noChangeArrowheads="1"/>
          </p:cNvSpPr>
          <p:nvPr>
            <p:ph type="sldNum" idx="12"/>
          </p:nvPr>
        </p:nvSpPr>
        <p:spPr>
          <a:ln/>
        </p:spPr>
        <p:txBody>
          <a:bodyPr/>
          <a:lstStyle>
            <a:lvl1pPr>
              <a:defRPr/>
            </a:lvl1pPr>
          </a:lstStyle>
          <a:p>
            <a:pPr>
              <a:defRPr/>
            </a:pPr>
            <a:fld id="{4DB5BB12-E325-466C-BEC5-93EBB8DDA0EA}"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4963"/>
            <a:ext cx="4037013"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6613" y="1604963"/>
            <a:ext cx="4038600"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3"/>
          <p:cNvSpPr>
            <a:spLocks noGrp="1" noChangeArrowheads="1"/>
          </p:cNvSpPr>
          <p:nvPr>
            <p:ph type="dt" idx="10"/>
          </p:nvPr>
        </p:nvSpPr>
        <p:spPr>
          <a:ln/>
        </p:spPr>
        <p:txBody>
          <a:bodyPr/>
          <a:lstStyle>
            <a:lvl1pPr>
              <a:defRPr/>
            </a:lvl1pPr>
          </a:lstStyle>
          <a:p>
            <a:pPr>
              <a:defRPr/>
            </a:pPr>
            <a:endParaRPr lang="en-US"/>
          </a:p>
        </p:txBody>
      </p:sp>
      <p:sp>
        <p:nvSpPr>
          <p:cNvPr id="6" name="Rectangle 4"/>
          <p:cNvSpPr>
            <a:spLocks noGrp="1" noChangeArrowheads="1"/>
          </p:cNvSpPr>
          <p:nvPr>
            <p:ph type="ftr" idx="11"/>
          </p:nvPr>
        </p:nvSpPr>
        <p:spPr>
          <a:ln/>
        </p:spPr>
        <p:txBody>
          <a:bodyPr/>
          <a:lstStyle>
            <a:lvl1pPr>
              <a:defRPr/>
            </a:lvl1pPr>
          </a:lstStyle>
          <a:p>
            <a:pPr>
              <a:defRPr/>
            </a:pPr>
            <a:endParaRPr lang="en-US"/>
          </a:p>
        </p:txBody>
      </p:sp>
      <p:sp>
        <p:nvSpPr>
          <p:cNvPr id="7" name="Rectangle 5"/>
          <p:cNvSpPr>
            <a:spLocks noGrp="1" noChangeArrowheads="1"/>
          </p:cNvSpPr>
          <p:nvPr>
            <p:ph type="sldNum" idx="12"/>
          </p:nvPr>
        </p:nvSpPr>
        <p:spPr>
          <a:ln/>
        </p:spPr>
        <p:txBody>
          <a:bodyPr/>
          <a:lstStyle>
            <a:lvl1pPr>
              <a:defRPr/>
            </a:lvl1pPr>
          </a:lstStyle>
          <a:p>
            <a:pPr>
              <a:defRPr/>
            </a:pPr>
            <a:fld id="{444FAE9D-3DAC-4351-95D4-4CEA4FEC82E5}"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3"/>
          <p:cNvSpPr>
            <a:spLocks noGrp="1" noChangeArrowheads="1"/>
          </p:cNvSpPr>
          <p:nvPr>
            <p:ph type="dt" idx="10"/>
          </p:nvPr>
        </p:nvSpPr>
        <p:spPr>
          <a:ln/>
        </p:spPr>
        <p:txBody>
          <a:bodyPr/>
          <a:lstStyle>
            <a:lvl1pPr>
              <a:defRPr/>
            </a:lvl1pPr>
          </a:lstStyle>
          <a:p>
            <a:pPr>
              <a:defRPr/>
            </a:pPr>
            <a:endParaRPr lang="en-US"/>
          </a:p>
        </p:txBody>
      </p:sp>
      <p:sp>
        <p:nvSpPr>
          <p:cNvPr id="8" name="Rectangle 4"/>
          <p:cNvSpPr>
            <a:spLocks noGrp="1" noChangeArrowheads="1"/>
          </p:cNvSpPr>
          <p:nvPr>
            <p:ph type="ftr" idx="11"/>
          </p:nvPr>
        </p:nvSpPr>
        <p:spPr>
          <a:ln/>
        </p:spPr>
        <p:txBody>
          <a:bodyPr/>
          <a:lstStyle>
            <a:lvl1pPr>
              <a:defRPr/>
            </a:lvl1pPr>
          </a:lstStyle>
          <a:p>
            <a:pPr>
              <a:defRPr/>
            </a:pPr>
            <a:endParaRPr lang="en-US"/>
          </a:p>
        </p:txBody>
      </p:sp>
      <p:sp>
        <p:nvSpPr>
          <p:cNvPr id="9" name="Rectangle 5"/>
          <p:cNvSpPr>
            <a:spLocks noGrp="1" noChangeArrowheads="1"/>
          </p:cNvSpPr>
          <p:nvPr>
            <p:ph type="sldNum" idx="12"/>
          </p:nvPr>
        </p:nvSpPr>
        <p:spPr>
          <a:ln/>
        </p:spPr>
        <p:txBody>
          <a:bodyPr/>
          <a:lstStyle>
            <a:lvl1pPr>
              <a:defRPr/>
            </a:lvl1pPr>
          </a:lstStyle>
          <a:p>
            <a:pPr>
              <a:defRPr/>
            </a:pPr>
            <a:fld id="{BBE1A142-0B5A-43F6-BBF8-C94AFB85F842}"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3"/>
          <p:cNvSpPr>
            <a:spLocks noGrp="1" noChangeArrowheads="1"/>
          </p:cNvSpPr>
          <p:nvPr>
            <p:ph type="dt" idx="10"/>
          </p:nvPr>
        </p:nvSpPr>
        <p:spPr>
          <a:ln/>
        </p:spPr>
        <p:txBody>
          <a:bodyPr/>
          <a:lstStyle>
            <a:lvl1pPr>
              <a:defRPr/>
            </a:lvl1pPr>
          </a:lstStyle>
          <a:p>
            <a:pPr>
              <a:defRPr/>
            </a:pPr>
            <a:endParaRPr lang="en-US"/>
          </a:p>
        </p:txBody>
      </p:sp>
      <p:sp>
        <p:nvSpPr>
          <p:cNvPr id="4" name="Rectangle 4"/>
          <p:cNvSpPr>
            <a:spLocks noGrp="1" noChangeArrowheads="1"/>
          </p:cNvSpPr>
          <p:nvPr>
            <p:ph type="ftr" idx="11"/>
          </p:nvPr>
        </p:nvSpPr>
        <p:spPr>
          <a:ln/>
        </p:spPr>
        <p:txBody>
          <a:bodyPr/>
          <a:lstStyle>
            <a:lvl1pPr>
              <a:defRPr/>
            </a:lvl1pPr>
          </a:lstStyle>
          <a:p>
            <a:pPr>
              <a:defRPr/>
            </a:pPr>
            <a:endParaRPr lang="en-US"/>
          </a:p>
        </p:txBody>
      </p:sp>
      <p:sp>
        <p:nvSpPr>
          <p:cNvPr id="5" name="Rectangle 5"/>
          <p:cNvSpPr>
            <a:spLocks noGrp="1" noChangeArrowheads="1"/>
          </p:cNvSpPr>
          <p:nvPr>
            <p:ph type="sldNum" idx="12"/>
          </p:nvPr>
        </p:nvSpPr>
        <p:spPr>
          <a:ln/>
        </p:spPr>
        <p:txBody>
          <a:bodyPr/>
          <a:lstStyle>
            <a:lvl1pPr>
              <a:defRPr/>
            </a:lvl1pPr>
          </a:lstStyle>
          <a:p>
            <a:pPr>
              <a:defRPr/>
            </a:pPr>
            <a:fld id="{9B2E4E6C-6D1C-4122-8545-91656E973D72}"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en-US"/>
          </a:p>
        </p:txBody>
      </p:sp>
      <p:sp>
        <p:nvSpPr>
          <p:cNvPr id="3" name="Rectangle 4"/>
          <p:cNvSpPr>
            <a:spLocks noGrp="1" noChangeArrowheads="1"/>
          </p:cNvSpPr>
          <p:nvPr>
            <p:ph type="ftr" idx="11"/>
          </p:nvPr>
        </p:nvSpPr>
        <p:spPr>
          <a:ln/>
        </p:spPr>
        <p:txBody>
          <a:bodyPr/>
          <a:lstStyle>
            <a:lvl1pPr>
              <a:defRPr/>
            </a:lvl1pPr>
          </a:lstStyle>
          <a:p>
            <a:pPr>
              <a:defRPr/>
            </a:pPr>
            <a:endParaRPr lang="en-US"/>
          </a:p>
        </p:txBody>
      </p:sp>
      <p:sp>
        <p:nvSpPr>
          <p:cNvPr id="4" name="Rectangle 5"/>
          <p:cNvSpPr>
            <a:spLocks noGrp="1" noChangeArrowheads="1"/>
          </p:cNvSpPr>
          <p:nvPr>
            <p:ph type="sldNum" idx="12"/>
          </p:nvPr>
        </p:nvSpPr>
        <p:spPr>
          <a:ln/>
        </p:spPr>
        <p:txBody>
          <a:bodyPr/>
          <a:lstStyle>
            <a:lvl1pPr>
              <a:defRPr/>
            </a:lvl1pPr>
          </a:lstStyle>
          <a:p>
            <a:pPr>
              <a:defRPr/>
            </a:pPr>
            <a:fld id="{D7891491-50C5-4A40-9FC4-CE1BDEF43652}"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endParaRPr lang="en-US"/>
          </a:p>
        </p:txBody>
      </p:sp>
      <p:sp>
        <p:nvSpPr>
          <p:cNvPr id="6" name="Rectangle 4"/>
          <p:cNvSpPr>
            <a:spLocks noGrp="1" noChangeArrowheads="1"/>
          </p:cNvSpPr>
          <p:nvPr>
            <p:ph type="ftr" idx="11"/>
          </p:nvPr>
        </p:nvSpPr>
        <p:spPr>
          <a:ln/>
        </p:spPr>
        <p:txBody>
          <a:bodyPr/>
          <a:lstStyle>
            <a:lvl1pPr>
              <a:defRPr/>
            </a:lvl1pPr>
          </a:lstStyle>
          <a:p>
            <a:pPr>
              <a:defRPr/>
            </a:pPr>
            <a:endParaRPr lang="en-US"/>
          </a:p>
        </p:txBody>
      </p:sp>
      <p:sp>
        <p:nvSpPr>
          <p:cNvPr id="7" name="Rectangle 5"/>
          <p:cNvSpPr>
            <a:spLocks noGrp="1" noChangeArrowheads="1"/>
          </p:cNvSpPr>
          <p:nvPr>
            <p:ph type="sldNum" idx="12"/>
          </p:nvPr>
        </p:nvSpPr>
        <p:spPr>
          <a:ln/>
        </p:spPr>
        <p:txBody>
          <a:bodyPr/>
          <a:lstStyle>
            <a:lvl1pPr>
              <a:defRPr/>
            </a:lvl1pPr>
          </a:lstStyle>
          <a:p>
            <a:pPr>
              <a:defRPr/>
            </a:pPr>
            <a:fld id="{2CF134B8-715B-4DA0-8B8B-D4A5311AACB3}"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endParaRPr lang="en-US"/>
          </a:p>
        </p:txBody>
      </p:sp>
      <p:sp>
        <p:nvSpPr>
          <p:cNvPr id="6" name="Rectangle 4"/>
          <p:cNvSpPr>
            <a:spLocks noGrp="1" noChangeArrowheads="1"/>
          </p:cNvSpPr>
          <p:nvPr>
            <p:ph type="ftr" idx="11"/>
          </p:nvPr>
        </p:nvSpPr>
        <p:spPr>
          <a:ln/>
        </p:spPr>
        <p:txBody>
          <a:bodyPr/>
          <a:lstStyle>
            <a:lvl1pPr>
              <a:defRPr/>
            </a:lvl1pPr>
          </a:lstStyle>
          <a:p>
            <a:pPr>
              <a:defRPr/>
            </a:pPr>
            <a:endParaRPr lang="en-US"/>
          </a:p>
        </p:txBody>
      </p:sp>
      <p:sp>
        <p:nvSpPr>
          <p:cNvPr id="7" name="Rectangle 5"/>
          <p:cNvSpPr>
            <a:spLocks noGrp="1" noChangeArrowheads="1"/>
          </p:cNvSpPr>
          <p:nvPr>
            <p:ph type="sldNum" idx="12"/>
          </p:nvPr>
        </p:nvSpPr>
        <p:spPr>
          <a:ln/>
        </p:spPr>
        <p:txBody>
          <a:bodyPr/>
          <a:lstStyle>
            <a:lvl1pPr>
              <a:defRPr/>
            </a:lvl1pPr>
          </a:lstStyle>
          <a:p>
            <a:pPr>
              <a:defRPr/>
            </a:pPr>
            <a:fld id="{8F568434-1D4F-481E-BF20-6EAAE735D3DB}"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ftr" idx="11"/>
          </p:nvPr>
        </p:nvSpPr>
        <p:spPr>
          <a:ln/>
        </p:spPr>
        <p:txBody>
          <a:bodyPr/>
          <a:lstStyle>
            <a:lvl1pPr>
              <a:defRPr/>
            </a:lvl1pPr>
          </a:lstStyle>
          <a:p>
            <a:pPr>
              <a:defRPr/>
            </a:pPr>
            <a:endParaRPr lang="en-US"/>
          </a:p>
        </p:txBody>
      </p:sp>
      <p:sp>
        <p:nvSpPr>
          <p:cNvPr id="6" name="Rectangle 5"/>
          <p:cNvSpPr>
            <a:spLocks noGrp="1" noChangeArrowheads="1"/>
          </p:cNvSpPr>
          <p:nvPr>
            <p:ph type="sldNum" idx="12"/>
          </p:nvPr>
        </p:nvSpPr>
        <p:spPr>
          <a:ln/>
        </p:spPr>
        <p:txBody>
          <a:bodyPr/>
          <a:lstStyle>
            <a:lvl1pPr>
              <a:defRPr/>
            </a:lvl1pPr>
          </a:lstStyle>
          <a:p>
            <a:pPr>
              <a:defRPr/>
            </a:pPr>
            <a:fld id="{984444DE-3BF1-41E5-8016-7D349C337812}"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3050"/>
            <a:ext cx="2055813" cy="58562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3050"/>
            <a:ext cx="6019800" cy="58562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ftr" idx="11"/>
          </p:nvPr>
        </p:nvSpPr>
        <p:spPr>
          <a:ln/>
        </p:spPr>
        <p:txBody>
          <a:bodyPr/>
          <a:lstStyle>
            <a:lvl1pPr>
              <a:defRPr/>
            </a:lvl1pPr>
          </a:lstStyle>
          <a:p>
            <a:pPr>
              <a:defRPr/>
            </a:pPr>
            <a:endParaRPr lang="en-US"/>
          </a:p>
        </p:txBody>
      </p:sp>
      <p:sp>
        <p:nvSpPr>
          <p:cNvPr id="6" name="Rectangle 5"/>
          <p:cNvSpPr>
            <a:spLocks noGrp="1" noChangeArrowheads="1"/>
          </p:cNvSpPr>
          <p:nvPr>
            <p:ph type="sldNum" idx="12"/>
          </p:nvPr>
        </p:nvSpPr>
        <p:spPr>
          <a:ln/>
        </p:spPr>
        <p:txBody>
          <a:bodyPr/>
          <a:lstStyle>
            <a:lvl1pPr>
              <a:defRPr/>
            </a:lvl1pPr>
          </a:lstStyle>
          <a:p>
            <a:pPr>
              <a:defRPr/>
            </a:pPr>
            <a:fld id="{006C3C69-3CCF-4E4A-91D6-825B9EFF0A02}"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jpeg"/><Relationship Id="rId15"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2" Type="http://schemas.openxmlformats.org/officeDocument/2006/relationships/theme" Target="../theme/theme2.xml"/><Relationship Id="rId13" Type="http://schemas.openxmlformats.org/officeDocument/2006/relationships/image" Target="../media/image1.jpeg"/><Relationship Id="rId14" Type="http://schemas.openxmlformats.org/officeDocument/2006/relationships/image" Target="../media/image3.png"/><Relationship Id="rId15" Type="http://schemas.openxmlformats.org/officeDocument/2006/relationships/image" Target="../media/image4.png"/><Relationship Id="rId16" Type="http://schemas.openxmlformats.org/officeDocument/2006/relationships/image" Target="../media/image2.png"/><Relationship Id="rId17" Type="http://schemas.openxmlformats.org/officeDocument/2006/relationships/image" Target="../media/image5.png"/><Relationship Id="rId18"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 Id="rId9" Type="http://schemas.openxmlformats.org/officeDocument/2006/relationships/slideLayout" Target="../slideLayouts/slideLayout21.xml"/><Relationship Id="rId10"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4.xml"/><Relationship Id="rId12" Type="http://schemas.openxmlformats.org/officeDocument/2006/relationships/theme" Target="../theme/theme3.xml"/><Relationship Id="rId13" Type="http://schemas.openxmlformats.org/officeDocument/2006/relationships/image" Target="../media/image1.jpeg"/><Relationship Id="rId14" Type="http://schemas.openxmlformats.org/officeDocument/2006/relationships/image" Target="../media/image3.png"/><Relationship Id="rId15" Type="http://schemas.openxmlformats.org/officeDocument/2006/relationships/image" Target="../media/image4.png"/><Relationship Id="rId16" Type="http://schemas.openxmlformats.org/officeDocument/2006/relationships/image" Target="../media/image2.png"/><Relationship Id="rId1" Type="http://schemas.openxmlformats.org/officeDocument/2006/relationships/slideLayout" Target="../slideLayouts/slideLayout24.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457200" y="128588"/>
            <a:ext cx="8228013" cy="1433512"/>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1027" name="Rectangle 2"/>
          <p:cNvSpPr>
            <a:spLocks noGrp="1" noChangeArrowheads="1"/>
          </p:cNvSpPr>
          <p:nvPr>
            <p:ph type="body" idx="1"/>
          </p:nvPr>
        </p:nvSpPr>
        <p:spPr bwMode="auto">
          <a:xfrm>
            <a:off x="457200" y="1600200"/>
            <a:ext cx="8228013" cy="4524375"/>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a:p>
            <a:pPr lvl="4"/>
            <a:r>
              <a:rPr lang="en-GB" smtClean="0"/>
              <a:t>Eighth Outline Level</a:t>
            </a:r>
          </a:p>
          <a:p>
            <a:pPr lvl="4"/>
            <a:r>
              <a:rPr lang="en-GB" smtClean="0"/>
              <a:t>Ninth Outline Level</a:t>
            </a:r>
          </a:p>
        </p:txBody>
      </p:sp>
      <p:sp>
        <p:nvSpPr>
          <p:cNvPr id="2" name="Rectangle 3"/>
          <p:cNvSpPr>
            <a:spLocks noGrp="1" noChangeArrowheads="1"/>
          </p:cNvSpPr>
          <p:nvPr>
            <p:ph type="dt"/>
          </p:nvPr>
        </p:nvSpPr>
        <p:spPr bwMode="auto">
          <a:xfrm>
            <a:off x="457200" y="6245225"/>
            <a:ext cx="2132013" cy="47466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mtClean="0">
                <a:solidFill>
                  <a:srgbClr val="000000"/>
                </a:solidFill>
                <a:ea typeface="+mn-ea"/>
                <a:cs typeface="Arial Unicode MS" charset="0"/>
              </a:defRPr>
            </a:lvl1pPr>
          </a:lstStyle>
          <a:p>
            <a:pPr>
              <a:defRPr/>
            </a:pPr>
            <a:endParaRPr lang="en-US"/>
          </a:p>
        </p:txBody>
      </p:sp>
      <p:sp>
        <p:nvSpPr>
          <p:cNvPr id="1028" name="Rectangle 4"/>
          <p:cNvSpPr>
            <a:spLocks noGrp="1" noChangeArrowheads="1"/>
          </p:cNvSpPr>
          <p:nvPr>
            <p:ph type="sldNum"/>
          </p:nvPr>
        </p:nvSpPr>
        <p:spPr bwMode="auto">
          <a:xfrm>
            <a:off x="6553200" y="6245225"/>
            <a:ext cx="2132013" cy="47466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mtClean="0">
                <a:solidFill>
                  <a:srgbClr val="000000"/>
                </a:solidFill>
                <a:ea typeface="+mn-ea"/>
                <a:cs typeface="Arial Unicode MS" charset="0"/>
              </a:defRPr>
            </a:lvl1pPr>
          </a:lstStyle>
          <a:p>
            <a:pPr>
              <a:defRPr/>
            </a:pPr>
            <a:fld id="{8A719646-4F84-4730-9794-C5289007ACAA}" type="slidenum">
              <a:rPr lang="en-US"/>
              <a:pPr>
                <a:defRPr/>
              </a:pPr>
              <a:t>‹#›</a:t>
            </a:fld>
            <a:endParaRPr lang="en-US"/>
          </a:p>
        </p:txBody>
      </p:sp>
      <p:pic>
        <p:nvPicPr>
          <p:cNvPr id="1030" name="Picture 5"/>
          <p:cNvPicPr>
            <a:picLocks noChangeAspect="1" noChangeArrowheads="1"/>
          </p:cNvPicPr>
          <p:nvPr/>
        </p:nvPicPr>
        <p:blipFill>
          <a:blip r:embed="rId14" cstate="print"/>
          <a:srcRect/>
          <a:stretch>
            <a:fillRect/>
          </a:stretch>
        </p:blipFill>
        <p:spPr bwMode="auto">
          <a:xfrm>
            <a:off x="0" y="0"/>
            <a:ext cx="9144000" cy="6858000"/>
          </a:xfrm>
          <a:prstGeom prst="rect">
            <a:avLst/>
          </a:prstGeom>
          <a:noFill/>
          <a:ln w="9525">
            <a:noFill/>
            <a:round/>
            <a:headEnd/>
            <a:tailEnd/>
          </a:ln>
        </p:spPr>
      </p:pic>
      <p:pic>
        <p:nvPicPr>
          <p:cNvPr id="1031" name="Picture 6"/>
          <p:cNvPicPr>
            <a:picLocks noChangeAspect="1" noChangeArrowheads="1"/>
          </p:cNvPicPr>
          <p:nvPr/>
        </p:nvPicPr>
        <p:blipFill>
          <a:blip r:embed="rId15" cstate="print"/>
          <a:srcRect/>
          <a:stretch>
            <a:fillRect/>
          </a:stretch>
        </p:blipFill>
        <p:spPr bwMode="auto">
          <a:xfrm>
            <a:off x="7693025" y="5614988"/>
            <a:ext cx="1379538" cy="1471612"/>
          </a:xfrm>
          <a:prstGeom prst="rect">
            <a:avLst/>
          </a:prstGeom>
          <a:noFill/>
          <a:ln w="9525">
            <a:noFill/>
            <a:round/>
            <a:headEnd/>
            <a:tailEnd/>
          </a:ln>
        </p:spPr>
      </p:pic>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Lst>
  <p:txStyles>
    <p:titleStyle>
      <a:lvl1pPr algn="ctr" defTabSz="457200" rtl="0" eaLnBrk="0" fontAlgn="base" hangingPunct="0">
        <a:spcBef>
          <a:spcPct val="0"/>
        </a:spcBef>
        <a:spcAft>
          <a:spcPct val="0"/>
        </a:spcAft>
        <a:buClr>
          <a:srgbClr val="000000"/>
        </a:buClr>
        <a:buSzPct val="100000"/>
        <a:buFont typeface="Times New Roman" pitchFamily="16" charset="0"/>
        <a:defRPr sz="4400">
          <a:solidFill>
            <a:srgbClr val="000000"/>
          </a:solidFill>
          <a:latin typeface="+mj-lt"/>
          <a:ea typeface="+mj-ea"/>
          <a:cs typeface="+mj-cs"/>
        </a:defRPr>
      </a:lvl1pPr>
      <a:lvl2pPr algn="ctr" defTabSz="457200"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2pPr>
      <a:lvl3pPr algn="ctr" defTabSz="457200"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3pPr>
      <a:lvl4pPr algn="ctr" defTabSz="457200"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4pPr>
      <a:lvl5pPr algn="ctr" defTabSz="457200" rtl="0" eaLnBrk="0" fontAlgn="base" hangingPunct="0">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5pPr>
      <a:lvl6pPr marL="2514600" indent="-228600" algn="ctr" defTabSz="457200" rtl="0" fontAlgn="base">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6pPr>
      <a:lvl7pPr marL="2971800" indent="-228600" algn="ctr" defTabSz="457200" rtl="0" fontAlgn="base">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7pPr>
      <a:lvl8pPr marL="3429000" indent="-228600" algn="ctr" defTabSz="457200" rtl="0" fontAlgn="base">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8pPr>
      <a:lvl9pPr marL="3886200" indent="-228600" algn="ctr" defTabSz="457200" rtl="0" fontAlgn="base">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0"/>
          <a:cs typeface="Microsoft YaHei" charset="0"/>
        </a:defRPr>
      </a:lvl9pPr>
    </p:titleStyle>
    <p:bodyStyle>
      <a:lvl1pPr marL="342900" indent="-342900" algn="l" defTabSz="457200" rtl="0" eaLnBrk="0" fontAlgn="base" hangingPunct="0">
        <a:spcBef>
          <a:spcPts val="800"/>
        </a:spcBef>
        <a:spcAft>
          <a:spcPct val="0"/>
        </a:spcAft>
        <a:buClr>
          <a:srgbClr val="000000"/>
        </a:buClr>
        <a:buSzPct val="100000"/>
        <a:buFont typeface="Times New Roman" pitchFamily="16" charset="0"/>
        <a:buChar char="•"/>
        <a:defRPr sz="3200">
          <a:solidFill>
            <a:srgbClr val="000000"/>
          </a:solidFill>
          <a:latin typeface="+mn-lt"/>
          <a:ea typeface="+mn-ea"/>
          <a:cs typeface="+mn-cs"/>
        </a:defRPr>
      </a:lvl1pPr>
      <a:lvl2pPr marL="742950" indent="-285750" algn="l" defTabSz="457200" rtl="0" eaLnBrk="0" fontAlgn="base" hangingPunct="0">
        <a:spcBef>
          <a:spcPts val="700"/>
        </a:spcBef>
        <a:spcAft>
          <a:spcPct val="0"/>
        </a:spcAft>
        <a:buClr>
          <a:srgbClr val="000000"/>
        </a:buClr>
        <a:buSzPct val="100000"/>
        <a:buFont typeface="Times New Roman" pitchFamily="16" charset="0"/>
        <a:buChar char="–"/>
        <a:defRPr sz="2800">
          <a:solidFill>
            <a:srgbClr val="000000"/>
          </a:solidFill>
          <a:latin typeface="+mn-lt"/>
          <a:ea typeface="+mn-ea"/>
          <a:cs typeface="+mn-cs"/>
        </a:defRPr>
      </a:lvl2pPr>
      <a:lvl3pPr marL="1143000" indent="-228600" algn="l" defTabSz="457200" rtl="0" eaLnBrk="0" fontAlgn="base" hangingPunct="0">
        <a:spcBef>
          <a:spcPts val="600"/>
        </a:spcBef>
        <a:spcAft>
          <a:spcPct val="0"/>
        </a:spcAft>
        <a:buClr>
          <a:srgbClr val="000000"/>
        </a:buClr>
        <a:buSzPct val="100000"/>
        <a:buFont typeface="Times New Roman" pitchFamily="16" charset="0"/>
        <a:buChar char="•"/>
        <a:defRPr sz="2400">
          <a:solidFill>
            <a:srgbClr val="000000"/>
          </a:solidFill>
          <a:latin typeface="+mn-lt"/>
          <a:ea typeface="+mn-ea"/>
          <a:cs typeface="+mn-cs"/>
        </a:defRPr>
      </a:lvl3pPr>
      <a:lvl4pPr marL="1600200" indent="-228600" algn="l" defTabSz="457200" rtl="0" eaLnBrk="0" fontAlgn="base" hangingPunct="0">
        <a:spcBef>
          <a:spcPts val="500"/>
        </a:spcBef>
        <a:spcAft>
          <a:spcPct val="0"/>
        </a:spcAft>
        <a:buClr>
          <a:srgbClr val="000000"/>
        </a:buClr>
        <a:buSzPct val="100000"/>
        <a:buFont typeface="Times New Roman" pitchFamily="16" charset="0"/>
        <a:buChar char="–"/>
        <a:defRPr sz="2000">
          <a:solidFill>
            <a:srgbClr val="000000"/>
          </a:solidFill>
          <a:latin typeface="+mn-lt"/>
          <a:ea typeface="+mn-ea"/>
          <a:cs typeface="+mn-cs"/>
        </a:defRPr>
      </a:lvl4pPr>
      <a:lvl5pPr marL="2057400" indent="-228600" algn="l" defTabSz="457200" rtl="0" eaLnBrk="0" fontAlgn="base" hangingPunct="0">
        <a:spcBef>
          <a:spcPts val="500"/>
        </a:spcBef>
        <a:spcAft>
          <a:spcPct val="0"/>
        </a:spcAft>
        <a:buClr>
          <a:srgbClr val="000000"/>
        </a:buClr>
        <a:buSzPct val="100000"/>
        <a:buFont typeface="Times New Roman" pitchFamily="16" charset="0"/>
        <a:buChar char="»"/>
        <a:defRPr sz="2000">
          <a:solidFill>
            <a:srgbClr val="000000"/>
          </a:solidFill>
          <a:latin typeface="+mn-lt"/>
          <a:ea typeface="+mn-ea"/>
          <a:cs typeface="+mn-cs"/>
        </a:defRPr>
      </a:lvl5pPr>
      <a:lvl6pPr marL="2514600" indent="-228600" algn="l" defTabSz="457200" rtl="0" fontAlgn="base">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57200" rtl="0" fontAlgn="base">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57200" rtl="0" fontAlgn="base">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57200" rtl="0" fontAlgn="base">
        <a:spcBef>
          <a:spcPts val="500"/>
        </a:spcBef>
        <a:spcAft>
          <a:spcPct val="0"/>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050" name="Picture 1"/>
          <p:cNvPicPr>
            <a:picLocks noChangeAspect="1" noChangeArrowheads="1"/>
          </p:cNvPicPr>
          <p:nvPr/>
        </p:nvPicPr>
        <p:blipFill>
          <a:blip r:embed="rId13" cstate="print"/>
          <a:srcRect/>
          <a:stretch>
            <a:fillRect/>
          </a:stretch>
        </p:blipFill>
        <p:spPr bwMode="auto">
          <a:xfrm>
            <a:off x="0" y="0"/>
            <a:ext cx="9144000" cy="6858000"/>
          </a:xfrm>
          <a:prstGeom prst="rect">
            <a:avLst/>
          </a:prstGeom>
          <a:noFill/>
          <a:ln w="9525">
            <a:noFill/>
            <a:round/>
            <a:headEnd/>
            <a:tailEnd/>
          </a:ln>
        </p:spPr>
      </p:pic>
      <p:sp>
        <p:nvSpPr>
          <p:cNvPr id="2051" name="Rectangle 2"/>
          <p:cNvSpPr>
            <a:spLocks noGrp="1" noChangeArrowheads="1"/>
          </p:cNvSpPr>
          <p:nvPr>
            <p:ph type="title"/>
          </p:nvPr>
        </p:nvSpPr>
        <p:spPr bwMode="auto">
          <a:xfrm>
            <a:off x="457200" y="273050"/>
            <a:ext cx="8228013" cy="1143000"/>
          </a:xfrm>
          <a:prstGeom prst="rect">
            <a:avLst/>
          </a:prstGeom>
          <a:noFill/>
          <a:ln w="9525">
            <a:noFill/>
            <a:round/>
            <a:headEnd/>
            <a:tailEnd/>
          </a:ln>
        </p:spPr>
        <p:txBody>
          <a:bodyPr vert="horz" wrap="square" lIns="0" tIns="0" rIns="0" bIns="0" numCol="1" anchor="ctr" anchorCtr="0" compatLnSpc="1">
            <a:prstTxWarp prst="textNoShape">
              <a:avLst/>
            </a:prstTxWarp>
          </a:bodyPr>
          <a:lstStyle/>
          <a:p>
            <a:pPr lvl="0"/>
            <a:r>
              <a:rPr lang="en-GB" smtClean="0"/>
              <a:t>Click to edit the title text format</a:t>
            </a:r>
          </a:p>
        </p:txBody>
      </p:sp>
      <p:sp>
        <p:nvSpPr>
          <p:cNvPr id="2052" name="Rectangle 3"/>
          <p:cNvSpPr>
            <a:spLocks noGrp="1" noChangeArrowheads="1"/>
          </p:cNvSpPr>
          <p:nvPr>
            <p:ph type="body" idx="1"/>
          </p:nvPr>
        </p:nvSpPr>
        <p:spPr bwMode="auto">
          <a:xfrm>
            <a:off x="685800" y="1371600"/>
            <a:ext cx="4799013" cy="912813"/>
          </a:xfrm>
          <a:prstGeom prst="rect">
            <a:avLst/>
          </a:prstGeom>
          <a:noFill/>
          <a:ln w="9525">
            <a:noFill/>
            <a:round/>
            <a:headEnd/>
            <a:tailEnd/>
          </a:ln>
        </p:spPr>
        <p:txBody>
          <a:bodyPr vert="horz" wrap="square" lIns="0" tIns="5040" rIns="0" bIns="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a:p>
            <a:pPr lvl="4"/>
            <a:r>
              <a:rPr lang="en-GB" smtClean="0"/>
              <a:t>Eighth Outline Level</a:t>
            </a:r>
          </a:p>
          <a:p>
            <a:pPr lvl="4"/>
            <a:r>
              <a:rPr lang="en-GB" smtClean="0"/>
              <a:t>Ninth Outline Level</a:t>
            </a:r>
          </a:p>
        </p:txBody>
      </p:sp>
      <p:sp>
        <p:nvSpPr>
          <p:cNvPr id="2" name="Rectangle 4"/>
          <p:cNvSpPr>
            <a:spLocks noGrp="1" noChangeArrowheads="1"/>
          </p:cNvSpPr>
          <p:nvPr>
            <p:ph type="dt"/>
          </p:nvPr>
        </p:nvSpPr>
        <p:spPr bwMode="auto">
          <a:xfrm>
            <a:off x="457200" y="6246813"/>
            <a:ext cx="212883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nSpc>
                <a:spcPct val="95000"/>
              </a:lnSpc>
              <a:tabLst>
                <a:tab pos="723900" algn="l"/>
                <a:tab pos="1447800" algn="l"/>
              </a:tabLst>
              <a:defRPr sz="1400" smtClean="0">
                <a:solidFill>
                  <a:srgbClr val="000000"/>
                </a:solidFill>
                <a:latin typeface="Times New Roman" pitchFamily="16" charset="0"/>
                <a:ea typeface="+mn-ea"/>
                <a:cs typeface="Arial Unicode MS" charset="0"/>
              </a:defRPr>
            </a:lvl1pPr>
          </a:lstStyle>
          <a:p>
            <a:pPr>
              <a:defRPr/>
            </a:pPr>
            <a:endParaRPr lang="en-US"/>
          </a:p>
        </p:txBody>
      </p:sp>
      <p:sp>
        <p:nvSpPr>
          <p:cNvPr id="2053" name="Rectangle 5"/>
          <p:cNvSpPr>
            <a:spLocks noGrp="1" noChangeArrowheads="1"/>
          </p:cNvSpPr>
          <p:nvPr>
            <p:ph type="ftr"/>
          </p:nvPr>
        </p:nvSpPr>
        <p:spPr bwMode="auto">
          <a:xfrm>
            <a:off x="3127375" y="6246813"/>
            <a:ext cx="289718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a:lnSpc>
                <a:spcPct val="95000"/>
              </a:lnSpc>
              <a:tabLst>
                <a:tab pos="723900" algn="l"/>
                <a:tab pos="1447800" algn="l"/>
                <a:tab pos="2171700" algn="l"/>
                <a:tab pos="2895600" algn="l"/>
              </a:tabLst>
              <a:defRPr sz="1400" smtClean="0">
                <a:solidFill>
                  <a:srgbClr val="000000"/>
                </a:solidFill>
                <a:latin typeface="Times New Roman" pitchFamily="16" charset="0"/>
                <a:ea typeface="+mn-ea"/>
                <a:cs typeface="Arial Unicode MS" charset="0"/>
              </a:defRPr>
            </a:lvl1pPr>
          </a:lstStyle>
          <a:p>
            <a:pPr>
              <a:defRPr/>
            </a:pPr>
            <a:endParaRPr lang="en-US"/>
          </a:p>
        </p:txBody>
      </p:sp>
      <p:sp>
        <p:nvSpPr>
          <p:cNvPr id="2054" name="Rectangle 6"/>
          <p:cNvSpPr>
            <a:spLocks noGrp="1" noChangeArrowheads="1"/>
          </p:cNvSpPr>
          <p:nvPr>
            <p:ph type="sldNum"/>
          </p:nvPr>
        </p:nvSpPr>
        <p:spPr bwMode="auto">
          <a:xfrm>
            <a:off x="6556375" y="6246813"/>
            <a:ext cx="212883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a:lnSpc>
                <a:spcPct val="95000"/>
              </a:lnSpc>
              <a:tabLst>
                <a:tab pos="723900" algn="l"/>
                <a:tab pos="1447800" algn="l"/>
              </a:tabLst>
              <a:defRPr sz="1400" smtClean="0">
                <a:solidFill>
                  <a:srgbClr val="000000"/>
                </a:solidFill>
                <a:latin typeface="Times New Roman" pitchFamily="16" charset="0"/>
                <a:ea typeface="+mn-ea"/>
                <a:cs typeface="Arial Unicode MS" charset="0"/>
              </a:defRPr>
            </a:lvl1pPr>
          </a:lstStyle>
          <a:p>
            <a:pPr>
              <a:defRPr/>
            </a:pPr>
            <a:fld id="{7DB195D4-DDCA-4DC3-8FC3-92DA7A60CB49}" type="slidenum">
              <a:rPr lang="en-US"/>
              <a:pPr>
                <a:defRPr/>
              </a:pPr>
              <a:t>‹#›</a:t>
            </a:fld>
            <a:endParaRPr lang="en-US"/>
          </a:p>
        </p:txBody>
      </p:sp>
      <p:pic>
        <p:nvPicPr>
          <p:cNvPr id="2056" name="Picture 7"/>
          <p:cNvPicPr>
            <a:picLocks noChangeAspect="1" noChangeArrowheads="1"/>
          </p:cNvPicPr>
          <p:nvPr/>
        </p:nvPicPr>
        <p:blipFill>
          <a:blip r:embed="rId14" cstate="print"/>
          <a:srcRect/>
          <a:stretch>
            <a:fillRect/>
          </a:stretch>
        </p:blipFill>
        <p:spPr bwMode="auto">
          <a:xfrm>
            <a:off x="1343025" y="5548313"/>
            <a:ext cx="977900" cy="1044575"/>
          </a:xfrm>
          <a:prstGeom prst="rect">
            <a:avLst/>
          </a:prstGeom>
          <a:noFill/>
          <a:ln w="9525">
            <a:noFill/>
            <a:round/>
            <a:headEnd/>
            <a:tailEnd/>
          </a:ln>
        </p:spPr>
      </p:pic>
      <p:pic>
        <p:nvPicPr>
          <p:cNvPr id="2057" name="Picture 8"/>
          <p:cNvPicPr>
            <a:picLocks noChangeAspect="1" noChangeArrowheads="1"/>
          </p:cNvPicPr>
          <p:nvPr/>
        </p:nvPicPr>
        <p:blipFill>
          <a:blip r:embed="rId15" cstate="print"/>
          <a:srcRect/>
          <a:stretch>
            <a:fillRect/>
          </a:stretch>
        </p:blipFill>
        <p:spPr bwMode="auto">
          <a:xfrm>
            <a:off x="300038" y="5548313"/>
            <a:ext cx="977900" cy="1044575"/>
          </a:xfrm>
          <a:prstGeom prst="rect">
            <a:avLst/>
          </a:prstGeom>
          <a:noFill/>
          <a:ln w="9525">
            <a:noFill/>
            <a:round/>
            <a:headEnd/>
            <a:tailEnd/>
          </a:ln>
        </p:spPr>
      </p:pic>
      <p:pic>
        <p:nvPicPr>
          <p:cNvPr id="2058" name="Picture 9"/>
          <p:cNvPicPr>
            <a:picLocks noChangeAspect="1" noChangeArrowheads="1"/>
          </p:cNvPicPr>
          <p:nvPr/>
        </p:nvPicPr>
        <p:blipFill>
          <a:blip r:embed="rId16" cstate="print"/>
          <a:srcRect/>
          <a:stretch>
            <a:fillRect/>
          </a:stretch>
        </p:blipFill>
        <p:spPr bwMode="auto">
          <a:xfrm>
            <a:off x="7086600" y="5029200"/>
            <a:ext cx="2020888" cy="2157413"/>
          </a:xfrm>
          <a:prstGeom prst="rect">
            <a:avLst/>
          </a:prstGeom>
          <a:noFill/>
          <a:ln w="9525">
            <a:noFill/>
            <a:round/>
            <a:headEnd/>
            <a:tailEnd/>
          </a:ln>
        </p:spPr>
      </p:pic>
      <p:pic>
        <p:nvPicPr>
          <p:cNvPr id="2059" name="Picture 10"/>
          <p:cNvPicPr>
            <a:picLocks noChangeAspect="1" noChangeArrowheads="1"/>
          </p:cNvPicPr>
          <p:nvPr/>
        </p:nvPicPr>
        <p:blipFill>
          <a:blip r:embed="rId17" cstate="print"/>
          <a:srcRect/>
          <a:stretch>
            <a:fillRect/>
          </a:stretch>
        </p:blipFill>
        <p:spPr bwMode="auto">
          <a:xfrm>
            <a:off x="2478088" y="5875338"/>
            <a:ext cx="4295775" cy="466725"/>
          </a:xfrm>
          <a:prstGeom prst="rect">
            <a:avLst/>
          </a:prstGeom>
          <a:noFill/>
          <a:ln w="9525">
            <a:noFill/>
            <a:round/>
            <a:headEnd/>
            <a:tailEnd/>
          </a:ln>
        </p:spPr>
      </p:pic>
      <p:pic>
        <p:nvPicPr>
          <p:cNvPr id="2060" name="Picture 11"/>
          <p:cNvPicPr>
            <a:picLocks noChangeAspect="1" noChangeArrowheads="1"/>
          </p:cNvPicPr>
          <p:nvPr/>
        </p:nvPicPr>
        <p:blipFill>
          <a:blip r:embed="rId18" cstate="print"/>
          <a:srcRect/>
          <a:stretch>
            <a:fillRect/>
          </a:stretch>
        </p:blipFill>
        <p:spPr bwMode="auto">
          <a:xfrm>
            <a:off x="2514600" y="6291263"/>
            <a:ext cx="3459163" cy="230187"/>
          </a:xfrm>
          <a:prstGeom prst="rect">
            <a:avLst/>
          </a:prstGeom>
          <a:noFill/>
          <a:ln w="9525">
            <a:noFill/>
            <a:round/>
            <a:headEnd/>
            <a:tailEnd/>
          </a:ln>
        </p:spPr>
      </p:pic>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defTabSz="457200" rtl="0" eaLnBrk="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mj-lt"/>
          <a:ea typeface="+mj-ea"/>
          <a:cs typeface="+mj-cs"/>
        </a:defRPr>
      </a:lvl1pPr>
      <a:lvl2pPr algn="ctr" defTabSz="457200" rtl="0" eaLnBrk="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2pPr>
      <a:lvl3pPr algn="ctr" defTabSz="457200" rtl="0" eaLnBrk="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3pPr>
      <a:lvl4pPr algn="ctr" defTabSz="457200" rtl="0" eaLnBrk="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4pPr>
      <a:lvl5pPr algn="ctr" defTabSz="457200" rtl="0" eaLnBrk="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5pPr>
      <a:lvl6pPr marL="2514600" indent="-228600" algn="ctr" defTabSz="457200" rtl="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6pPr>
      <a:lvl7pPr marL="2971800" indent="-228600" algn="ctr" defTabSz="457200" rtl="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7pPr>
      <a:lvl8pPr marL="3429000" indent="-228600" algn="ctr" defTabSz="457200" rtl="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8pPr>
      <a:lvl9pPr marL="3886200" indent="-228600" algn="ctr" defTabSz="457200" rtl="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9pPr>
    </p:titleStyle>
    <p:bodyStyle>
      <a:lvl1pPr marL="342900" indent="-342900" algn="l" defTabSz="457200" rtl="0" eaLnBrk="0" fontAlgn="base" hangingPunct="0">
        <a:lnSpc>
          <a:spcPct val="98000"/>
        </a:lnSpc>
        <a:spcBef>
          <a:spcPct val="0"/>
        </a:spcBef>
        <a:spcAft>
          <a:spcPts val="1425"/>
        </a:spcAft>
        <a:buClr>
          <a:srgbClr val="000000"/>
        </a:buClr>
        <a:buSzPct val="100000"/>
        <a:buFont typeface="Times New Roman" pitchFamily="16" charset="0"/>
        <a:buChar char="•"/>
        <a:defRPr sz="2000">
          <a:solidFill>
            <a:srgbClr val="000000"/>
          </a:solidFill>
          <a:latin typeface="+mn-lt"/>
          <a:ea typeface="+mn-ea"/>
          <a:cs typeface="+mn-cs"/>
        </a:defRPr>
      </a:lvl1pPr>
      <a:lvl2pPr marL="742950" indent="-285750" algn="l" defTabSz="457200" rtl="0" eaLnBrk="0" fontAlgn="base" hangingPunct="0">
        <a:lnSpc>
          <a:spcPct val="98000"/>
        </a:lnSpc>
        <a:spcBef>
          <a:spcPct val="0"/>
        </a:spcBef>
        <a:spcAft>
          <a:spcPts val="1138"/>
        </a:spcAft>
        <a:buClr>
          <a:srgbClr val="000000"/>
        </a:buClr>
        <a:buSzPct val="100000"/>
        <a:buFont typeface="Times New Roman" pitchFamily="16" charset="0"/>
        <a:buChar char="–"/>
        <a:defRPr sz="2800">
          <a:solidFill>
            <a:srgbClr val="000000"/>
          </a:solidFill>
          <a:latin typeface="+mn-lt"/>
          <a:ea typeface="+mn-ea"/>
          <a:cs typeface="+mn-cs"/>
        </a:defRPr>
      </a:lvl2pPr>
      <a:lvl3pPr marL="1143000" indent="-228600" algn="l" defTabSz="457200" rtl="0" eaLnBrk="0" fontAlgn="base" hangingPunct="0">
        <a:lnSpc>
          <a:spcPct val="98000"/>
        </a:lnSpc>
        <a:spcBef>
          <a:spcPct val="0"/>
        </a:spcBef>
        <a:spcAft>
          <a:spcPts val="850"/>
        </a:spcAft>
        <a:buClr>
          <a:srgbClr val="000000"/>
        </a:buClr>
        <a:buSzPct val="100000"/>
        <a:buFont typeface="Times New Roman" pitchFamily="16" charset="0"/>
        <a:buChar char="•"/>
        <a:defRPr sz="2400">
          <a:solidFill>
            <a:srgbClr val="000000"/>
          </a:solidFill>
          <a:latin typeface="+mn-lt"/>
          <a:ea typeface="+mn-ea"/>
          <a:cs typeface="+mn-cs"/>
        </a:defRPr>
      </a:lvl3pPr>
      <a:lvl4pPr marL="1600200" indent="-228600" algn="l" defTabSz="457200" rtl="0" eaLnBrk="0" fontAlgn="base" hangingPunct="0">
        <a:lnSpc>
          <a:spcPct val="98000"/>
        </a:lnSpc>
        <a:spcBef>
          <a:spcPct val="0"/>
        </a:spcBef>
        <a:spcAft>
          <a:spcPts val="575"/>
        </a:spcAft>
        <a:buClr>
          <a:srgbClr val="000000"/>
        </a:buClr>
        <a:buSzPct val="100000"/>
        <a:buFont typeface="Times New Roman" pitchFamily="16" charset="0"/>
        <a:buChar char="–"/>
        <a:defRPr sz="2000">
          <a:solidFill>
            <a:srgbClr val="000000"/>
          </a:solidFill>
          <a:latin typeface="+mn-lt"/>
          <a:ea typeface="+mn-ea"/>
          <a:cs typeface="+mn-cs"/>
        </a:defRPr>
      </a:lvl4pPr>
      <a:lvl5pPr marL="2057400" indent="-228600" algn="l" defTabSz="457200" rtl="0" eaLnBrk="0" fontAlgn="base" hangingPunct="0">
        <a:lnSpc>
          <a:spcPct val="98000"/>
        </a:lnSpc>
        <a:spcBef>
          <a:spcPct val="0"/>
        </a:spcBef>
        <a:spcAft>
          <a:spcPts val="288"/>
        </a:spcAft>
        <a:buClr>
          <a:srgbClr val="000000"/>
        </a:buClr>
        <a:buSzPct val="100000"/>
        <a:buFont typeface="Times New Roman" pitchFamily="16" charset="0"/>
        <a:buChar char="»"/>
        <a:defRPr sz="2000">
          <a:solidFill>
            <a:srgbClr val="000000"/>
          </a:solidFill>
          <a:latin typeface="+mn-lt"/>
          <a:ea typeface="+mn-ea"/>
          <a:cs typeface="+mn-cs"/>
        </a:defRPr>
      </a:lvl5pPr>
      <a:lvl6pPr marL="2514600" indent="-228600" algn="l" defTabSz="457200"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57200"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57200"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57200"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Rectangle 1"/>
          <p:cNvSpPr>
            <a:spLocks noGrp="1" noChangeArrowheads="1"/>
          </p:cNvSpPr>
          <p:nvPr>
            <p:ph type="title"/>
          </p:nvPr>
        </p:nvSpPr>
        <p:spPr bwMode="auto">
          <a:xfrm>
            <a:off x="457200" y="273050"/>
            <a:ext cx="8228013" cy="1143000"/>
          </a:xfrm>
          <a:prstGeom prst="rect">
            <a:avLst/>
          </a:prstGeom>
          <a:noFill/>
          <a:ln w="9525">
            <a:noFill/>
            <a:round/>
            <a:headEnd/>
            <a:tailEnd/>
          </a:ln>
        </p:spPr>
        <p:txBody>
          <a:bodyPr vert="horz" wrap="square" lIns="0" tIns="0" rIns="0" bIns="0" numCol="1" anchor="ctr" anchorCtr="0" compatLnSpc="1">
            <a:prstTxWarp prst="textNoShape">
              <a:avLst/>
            </a:prstTxWarp>
          </a:bodyPr>
          <a:lstStyle/>
          <a:p>
            <a:pPr lvl="0"/>
            <a:r>
              <a:rPr lang="en-GB" smtClean="0"/>
              <a:t>Click to edit the title text format</a:t>
            </a:r>
          </a:p>
        </p:txBody>
      </p:sp>
      <p:sp>
        <p:nvSpPr>
          <p:cNvPr id="3075" name="Rectangle 2"/>
          <p:cNvSpPr>
            <a:spLocks noGrp="1" noChangeArrowheads="1"/>
          </p:cNvSpPr>
          <p:nvPr>
            <p:ph type="body" idx="1"/>
          </p:nvPr>
        </p:nvSpPr>
        <p:spPr bwMode="auto">
          <a:xfrm>
            <a:off x="457200" y="1604963"/>
            <a:ext cx="8228013" cy="4524375"/>
          </a:xfrm>
          <a:prstGeom prst="rect">
            <a:avLst/>
          </a:prstGeom>
          <a:noFill/>
          <a:ln w="9525">
            <a:noFill/>
            <a:round/>
            <a:headEnd/>
            <a:tailEnd/>
          </a:ln>
        </p:spPr>
        <p:txBody>
          <a:bodyPr vert="horz" wrap="square" lIns="0" tIns="8063" rIns="0" bIns="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a:p>
            <a:pPr lvl="4"/>
            <a:r>
              <a:rPr lang="en-GB" smtClean="0"/>
              <a:t>Eighth Outline Level</a:t>
            </a:r>
          </a:p>
          <a:p>
            <a:pPr lvl="4"/>
            <a:r>
              <a:rPr lang="en-GB" smtClean="0"/>
              <a:t>Ninth Outline Level</a:t>
            </a:r>
          </a:p>
        </p:txBody>
      </p:sp>
      <p:sp>
        <p:nvSpPr>
          <p:cNvPr id="2" name="Rectangle 3"/>
          <p:cNvSpPr>
            <a:spLocks noGrp="1" noChangeArrowheads="1"/>
          </p:cNvSpPr>
          <p:nvPr>
            <p:ph type="dt"/>
          </p:nvPr>
        </p:nvSpPr>
        <p:spPr bwMode="auto">
          <a:xfrm>
            <a:off x="457200" y="6246813"/>
            <a:ext cx="212883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nSpc>
                <a:spcPct val="95000"/>
              </a:lnSpc>
              <a:tabLst>
                <a:tab pos="723900" algn="l"/>
                <a:tab pos="1447800" algn="l"/>
              </a:tabLst>
              <a:defRPr sz="1400" smtClean="0">
                <a:solidFill>
                  <a:srgbClr val="000000"/>
                </a:solidFill>
                <a:latin typeface="Times New Roman" pitchFamily="16" charset="0"/>
                <a:ea typeface="+mn-ea"/>
                <a:cs typeface="Arial Unicode MS" charset="0"/>
              </a:defRPr>
            </a:lvl1pPr>
          </a:lstStyle>
          <a:p>
            <a:pPr>
              <a:defRPr/>
            </a:pPr>
            <a:endParaRPr lang="en-US"/>
          </a:p>
        </p:txBody>
      </p:sp>
      <p:sp>
        <p:nvSpPr>
          <p:cNvPr id="3076" name="Rectangle 4"/>
          <p:cNvSpPr>
            <a:spLocks noGrp="1" noChangeArrowheads="1"/>
          </p:cNvSpPr>
          <p:nvPr>
            <p:ph type="ftr"/>
          </p:nvPr>
        </p:nvSpPr>
        <p:spPr bwMode="auto">
          <a:xfrm>
            <a:off x="3127375" y="6246813"/>
            <a:ext cx="289718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a:lnSpc>
                <a:spcPct val="95000"/>
              </a:lnSpc>
              <a:tabLst>
                <a:tab pos="723900" algn="l"/>
                <a:tab pos="1447800" algn="l"/>
                <a:tab pos="2171700" algn="l"/>
                <a:tab pos="2895600" algn="l"/>
              </a:tabLst>
              <a:defRPr sz="1400" smtClean="0">
                <a:solidFill>
                  <a:srgbClr val="000000"/>
                </a:solidFill>
                <a:latin typeface="Times New Roman" pitchFamily="16" charset="0"/>
                <a:ea typeface="+mn-ea"/>
                <a:cs typeface="Arial Unicode MS" charset="0"/>
              </a:defRPr>
            </a:lvl1pPr>
          </a:lstStyle>
          <a:p>
            <a:pPr>
              <a:defRPr/>
            </a:pPr>
            <a:endParaRPr lang="en-US"/>
          </a:p>
        </p:txBody>
      </p:sp>
      <p:sp>
        <p:nvSpPr>
          <p:cNvPr id="3077" name="Rectangle 5"/>
          <p:cNvSpPr>
            <a:spLocks noGrp="1" noChangeArrowheads="1"/>
          </p:cNvSpPr>
          <p:nvPr>
            <p:ph type="sldNum"/>
          </p:nvPr>
        </p:nvSpPr>
        <p:spPr bwMode="auto">
          <a:xfrm>
            <a:off x="6556375" y="6246813"/>
            <a:ext cx="212883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a:lnSpc>
                <a:spcPct val="95000"/>
              </a:lnSpc>
              <a:tabLst>
                <a:tab pos="723900" algn="l"/>
                <a:tab pos="1447800" algn="l"/>
              </a:tabLst>
              <a:defRPr sz="1400" smtClean="0">
                <a:solidFill>
                  <a:srgbClr val="000000"/>
                </a:solidFill>
                <a:latin typeface="Times New Roman" pitchFamily="16" charset="0"/>
                <a:ea typeface="+mn-ea"/>
                <a:cs typeface="Arial Unicode MS" charset="0"/>
              </a:defRPr>
            </a:lvl1pPr>
          </a:lstStyle>
          <a:p>
            <a:pPr>
              <a:defRPr/>
            </a:pPr>
            <a:fld id="{02E6BD69-1728-4354-BC71-2568B0AC127C}" type="slidenum">
              <a:rPr lang="en-US"/>
              <a:pPr>
                <a:defRPr/>
              </a:pPr>
              <a:t>‹#›</a:t>
            </a:fld>
            <a:endParaRPr lang="en-US"/>
          </a:p>
        </p:txBody>
      </p:sp>
      <p:pic>
        <p:nvPicPr>
          <p:cNvPr id="3079" name="Picture 6"/>
          <p:cNvPicPr>
            <a:picLocks noChangeAspect="1" noChangeArrowheads="1"/>
          </p:cNvPicPr>
          <p:nvPr/>
        </p:nvPicPr>
        <p:blipFill>
          <a:blip r:embed="rId13" cstate="print"/>
          <a:srcRect/>
          <a:stretch>
            <a:fillRect/>
          </a:stretch>
        </p:blipFill>
        <p:spPr bwMode="auto">
          <a:xfrm>
            <a:off x="0" y="0"/>
            <a:ext cx="9144000" cy="6858000"/>
          </a:xfrm>
          <a:prstGeom prst="rect">
            <a:avLst/>
          </a:prstGeom>
          <a:noFill/>
          <a:ln w="9525">
            <a:noFill/>
            <a:round/>
            <a:headEnd/>
            <a:tailEnd/>
          </a:ln>
        </p:spPr>
      </p:pic>
      <p:pic>
        <p:nvPicPr>
          <p:cNvPr id="3080" name="Picture 7"/>
          <p:cNvPicPr>
            <a:picLocks noChangeAspect="1" noChangeArrowheads="1"/>
          </p:cNvPicPr>
          <p:nvPr/>
        </p:nvPicPr>
        <p:blipFill>
          <a:blip r:embed="rId14" cstate="print"/>
          <a:srcRect/>
          <a:stretch>
            <a:fillRect/>
          </a:stretch>
        </p:blipFill>
        <p:spPr bwMode="auto">
          <a:xfrm>
            <a:off x="1343025" y="5549900"/>
            <a:ext cx="977900" cy="1044575"/>
          </a:xfrm>
          <a:prstGeom prst="rect">
            <a:avLst/>
          </a:prstGeom>
          <a:noFill/>
          <a:ln w="9525">
            <a:noFill/>
            <a:round/>
            <a:headEnd/>
            <a:tailEnd/>
          </a:ln>
        </p:spPr>
      </p:pic>
      <p:pic>
        <p:nvPicPr>
          <p:cNvPr id="3081" name="Picture 8"/>
          <p:cNvPicPr>
            <a:picLocks noChangeAspect="1" noChangeArrowheads="1"/>
          </p:cNvPicPr>
          <p:nvPr/>
        </p:nvPicPr>
        <p:blipFill>
          <a:blip r:embed="rId15" cstate="print"/>
          <a:srcRect/>
          <a:stretch>
            <a:fillRect/>
          </a:stretch>
        </p:blipFill>
        <p:spPr bwMode="auto">
          <a:xfrm>
            <a:off x="300038" y="5549900"/>
            <a:ext cx="977900" cy="1044575"/>
          </a:xfrm>
          <a:prstGeom prst="rect">
            <a:avLst/>
          </a:prstGeom>
          <a:noFill/>
          <a:ln w="9525">
            <a:noFill/>
            <a:round/>
            <a:headEnd/>
            <a:tailEnd/>
          </a:ln>
        </p:spPr>
      </p:pic>
      <p:pic>
        <p:nvPicPr>
          <p:cNvPr id="3082" name="Picture 9"/>
          <p:cNvPicPr>
            <a:picLocks noChangeAspect="1" noChangeArrowheads="1"/>
          </p:cNvPicPr>
          <p:nvPr/>
        </p:nvPicPr>
        <p:blipFill>
          <a:blip r:embed="rId16" cstate="print"/>
          <a:srcRect/>
          <a:stretch>
            <a:fillRect/>
          </a:stretch>
        </p:blipFill>
        <p:spPr bwMode="auto">
          <a:xfrm>
            <a:off x="7693025" y="5614988"/>
            <a:ext cx="1379538" cy="1471612"/>
          </a:xfrm>
          <a:prstGeom prst="rect">
            <a:avLst/>
          </a:prstGeom>
          <a:noFill/>
          <a:ln w="9525">
            <a:noFill/>
            <a:round/>
            <a:headEnd/>
            <a:tailEnd/>
          </a:ln>
        </p:spPr>
      </p:pic>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defTabSz="457200" rtl="0" eaLnBrk="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mj-lt"/>
          <a:ea typeface="+mj-ea"/>
          <a:cs typeface="+mj-cs"/>
        </a:defRPr>
      </a:lvl1pPr>
      <a:lvl2pPr algn="ctr" defTabSz="457200" rtl="0" eaLnBrk="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2pPr>
      <a:lvl3pPr algn="ctr" defTabSz="457200" rtl="0" eaLnBrk="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3pPr>
      <a:lvl4pPr algn="ctr" defTabSz="457200" rtl="0" eaLnBrk="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4pPr>
      <a:lvl5pPr algn="ctr" defTabSz="457200" rtl="0" eaLnBrk="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5pPr>
      <a:lvl6pPr marL="2514600" indent="-228600" algn="ctr" defTabSz="457200" rtl="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6pPr>
      <a:lvl7pPr marL="2971800" indent="-228600" algn="ctr" defTabSz="457200" rtl="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7pPr>
      <a:lvl8pPr marL="3429000" indent="-228600" algn="ctr" defTabSz="457200" rtl="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8pPr>
      <a:lvl9pPr marL="3886200" indent="-228600" algn="ctr" defTabSz="457200" rtl="0" fontAlgn="base" hangingPunct="0">
        <a:lnSpc>
          <a:spcPct val="98000"/>
        </a:lnSpc>
        <a:spcBef>
          <a:spcPct val="0"/>
        </a:spcBef>
        <a:spcAft>
          <a:spcPct val="0"/>
        </a:spcAft>
        <a:buClr>
          <a:srgbClr val="000000"/>
        </a:buClr>
        <a:buSzPct val="100000"/>
        <a:buFont typeface="Times New Roman" pitchFamily="16" charset="0"/>
        <a:defRPr sz="4400">
          <a:solidFill>
            <a:srgbClr val="000000"/>
          </a:solidFill>
          <a:latin typeface="DejaVu Sans" pitchFamily="16" charset="0"/>
          <a:ea typeface="Microsoft YaHei" charset="0"/>
          <a:cs typeface="Microsoft YaHei" charset="0"/>
        </a:defRPr>
      </a:lvl9pPr>
    </p:titleStyle>
    <p:bodyStyle>
      <a:lvl1pPr marL="342900" indent="-342900" algn="l" defTabSz="457200" rtl="0" eaLnBrk="0" fontAlgn="base" hangingPunct="0">
        <a:lnSpc>
          <a:spcPct val="98000"/>
        </a:lnSpc>
        <a:spcBef>
          <a:spcPct val="0"/>
        </a:spcBef>
        <a:spcAft>
          <a:spcPts val="1425"/>
        </a:spcAft>
        <a:buClr>
          <a:srgbClr val="000000"/>
        </a:buClr>
        <a:buSzPct val="100000"/>
        <a:buFont typeface="Times New Roman" pitchFamily="16" charset="0"/>
        <a:buChar char="•"/>
        <a:defRPr sz="3200">
          <a:solidFill>
            <a:srgbClr val="000000"/>
          </a:solidFill>
          <a:latin typeface="+mn-lt"/>
          <a:ea typeface="+mn-ea"/>
          <a:cs typeface="+mn-cs"/>
        </a:defRPr>
      </a:lvl1pPr>
      <a:lvl2pPr marL="742950" indent="-285750" algn="l" defTabSz="457200" rtl="0" eaLnBrk="0" fontAlgn="base" hangingPunct="0">
        <a:lnSpc>
          <a:spcPct val="98000"/>
        </a:lnSpc>
        <a:spcBef>
          <a:spcPct val="0"/>
        </a:spcBef>
        <a:spcAft>
          <a:spcPts val="1138"/>
        </a:spcAft>
        <a:buClr>
          <a:srgbClr val="000000"/>
        </a:buClr>
        <a:buSzPct val="100000"/>
        <a:buFont typeface="Times New Roman" pitchFamily="16" charset="0"/>
        <a:buChar char="–"/>
        <a:defRPr sz="2800">
          <a:solidFill>
            <a:srgbClr val="000000"/>
          </a:solidFill>
          <a:latin typeface="+mn-lt"/>
          <a:ea typeface="+mn-ea"/>
          <a:cs typeface="+mn-cs"/>
        </a:defRPr>
      </a:lvl2pPr>
      <a:lvl3pPr marL="1143000" indent="-228600" algn="l" defTabSz="457200" rtl="0" eaLnBrk="0" fontAlgn="base" hangingPunct="0">
        <a:lnSpc>
          <a:spcPct val="98000"/>
        </a:lnSpc>
        <a:spcBef>
          <a:spcPct val="0"/>
        </a:spcBef>
        <a:spcAft>
          <a:spcPts val="850"/>
        </a:spcAft>
        <a:buClr>
          <a:srgbClr val="000000"/>
        </a:buClr>
        <a:buSzPct val="100000"/>
        <a:buFont typeface="Times New Roman" pitchFamily="16" charset="0"/>
        <a:buChar char="•"/>
        <a:defRPr sz="2400">
          <a:solidFill>
            <a:srgbClr val="000000"/>
          </a:solidFill>
          <a:latin typeface="+mn-lt"/>
          <a:ea typeface="+mn-ea"/>
          <a:cs typeface="+mn-cs"/>
        </a:defRPr>
      </a:lvl3pPr>
      <a:lvl4pPr marL="1600200" indent="-228600" algn="l" defTabSz="457200" rtl="0" eaLnBrk="0" fontAlgn="base" hangingPunct="0">
        <a:lnSpc>
          <a:spcPct val="98000"/>
        </a:lnSpc>
        <a:spcBef>
          <a:spcPct val="0"/>
        </a:spcBef>
        <a:spcAft>
          <a:spcPts val="575"/>
        </a:spcAft>
        <a:buClr>
          <a:srgbClr val="000000"/>
        </a:buClr>
        <a:buSzPct val="100000"/>
        <a:buFont typeface="Times New Roman" pitchFamily="16" charset="0"/>
        <a:buChar char="–"/>
        <a:defRPr sz="2000">
          <a:solidFill>
            <a:srgbClr val="000000"/>
          </a:solidFill>
          <a:latin typeface="+mn-lt"/>
          <a:ea typeface="+mn-ea"/>
          <a:cs typeface="+mn-cs"/>
        </a:defRPr>
      </a:lvl4pPr>
      <a:lvl5pPr marL="2057400" indent="-228600" algn="l" defTabSz="457200" rtl="0" eaLnBrk="0" fontAlgn="base" hangingPunct="0">
        <a:lnSpc>
          <a:spcPct val="98000"/>
        </a:lnSpc>
        <a:spcBef>
          <a:spcPct val="0"/>
        </a:spcBef>
        <a:spcAft>
          <a:spcPts val="288"/>
        </a:spcAft>
        <a:buClr>
          <a:srgbClr val="000000"/>
        </a:buClr>
        <a:buSzPct val="100000"/>
        <a:buFont typeface="Times New Roman" pitchFamily="16" charset="0"/>
        <a:buChar char="»"/>
        <a:defRPr sz="2000">
          <a:solidFill>
            <a:srgbClr val="000000"/>
          </a:solidFill>
          <a:latin typeface="+mn-lt"/>
          <a:ea typeface="+mn-ea"/>
          <a:cs typeface="+mn-cs"/>
        </a:defRPr>
      </a:lvl5pPr>
      <a:lvl6pPr marL="2514600" indent="-228600" algn="l" defTabSz="457200"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57200"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57200"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57200"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5.png"/><Relationship Id="rId12" Type="http://schemas.openxmlformats.org/officeDocument/2006/relationships/image" Target="../media/image16.jpeg"/><Relationship Id="rId13" Type="http://schemas.openxmlformats.org/officeDocument/2006/relationships/image" Target="../media/image17.png"/><Relationship Id="rId14" Type="http://schemas.openxmlformats.org/officeDocument/2006/relationships/image" Target="../media/image18.jpeg"/><Relationship Id="rId15" Type="http://schemas.openxmlformats.org/officeDocument/2006/relationships/image" Target="../media/image19.jpeg"/><Relationship Id="rId16" Type="http://schemas.openxmlformats.org/officeDocument/2006/relationships/image" Target="../media/image20.png"/><Relationship Id="rId17" Type="http://schemas.openxmlformats.org/officeDocument/2006/relationships/image" Target="../media/image21.png"/><Relationship Id="rId18"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7.jpe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11.png"/><Relationship Id="rId8" Type="http://schemas.openxmlformats.org/officeDocument/2006/relationships/image" Target="../media/image12.png"/><Relationship Id="rId9" Type="http://schemas.openxmlformats.org/officeDocument/2006/relationships/image" Target="../media/image13.png"/><Relationship Id="rId10" Type="http://schemas.openxmlformats.org/officeDocument/2006/relationships/image" Target="../media/image1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xml"/><Relationship Id="rId3" Type="http://schemas.openxmlformats.org/officeDocument/2006/relationships/image" Target="../media/image2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xml"/><Relationship Id="rId3" Type="http://schemas.openxmlformats.org/officeDocument/2006/relationships/image" Target="../media/image23.jpe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1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hyperlink" Target="http://www.google.pl/url?sa=i&amp;source=images&amp;cd=&amp;cad=rja&amp;uact=8&amp;ved=0CAgQjRw&amp;url=http://www.economist.com/blogs/prospero/2014/07/future-english&amp;ei=YsIVVeDGCoL3Upq7gTg&amp;psig=AFQjCNFwSjYWPiuEEefp5jtpfIxFNWsRJA&amp;ust=1427575778245738" TargetMode="External"/><Relationship Id="rId4" Type="http://schemas.openxmlformats.org/officeDocument/2006/relationships/image" Target="../media/image24.jpeg"/><Relationship Id="rId1" Type="http://schemas.openxmlformats.org/officeDocument/2006/relationships/slideLayout" Target="../slideLayouts/slideLayout1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 Id="rId3" Type="http://schemas.openxmlformats.org/officeDocument/2006/relationships/image" Target="../media/image2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xml"/><Relationship Id="rId3" Type="http://schemas.openxmlformats.org/officeDocument/2006/relationships/image" Target="../media/image26.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 Id="rId3" Type="http://schemas.openxmlformats.org/officeDocument/2006/relationships/image" Target="../media/image27.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hyperlink" Target="mailto:iwa.wcislo-maslanka@us.edu.pl" TargetMode="External"/><Relationship Id="rId4" Type="http://schemas.openxmlformats.org/officeDocument/2006/relationships/hyperlink" Target="mailto:Barbara.smorczewska@us.edu.pl" TargetMode="External"/><Relationship Id="rId1" Type="http://schemas.openxmlformats.org/officeDocument/2006/relationships/slideLayout" Target="../slideLayouts/slideLayout14.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
          <p:cNvSpPr>
            <a:spLocks noGrp="1" noChangeArrowheads="1"/>
          </p:cNvSpPr>
          <p:nvPr>
            <p:ph type="title" idx="4294967295"/>
          </p:nvPr>
        </p:nvSpPr>
        <p:spPr>
          <a:xfrm>
            <a:off x="1093788" y="1223963"/>
            <a:ext cx="7004050" cy="1038225"/>
          </a:xfrm>
        </p:spPr>
        <p:txBody>
          <a:bodyPr/>
          <a:lstStyle/>
          <a:p>
            <a:pPr eaLnBrk="1" hangingPunct="1">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sr-Latn-CS" sz="1800" smtClean="0">
                <a:solidFill>
                  <a:srgbClr val="333399"/>
                </a:solidFill>
                <a:latin typeface="Calibri" pitchFamily="32" charset="0"/>
              </a:rPr>
              <a:t>Tempus Project 517119-TEMPUS-1-2011-RS-TEMPUS-SMGR</a:t>
            </a:r>
            <a:r>
              <a:rPr lang="sr-Latn-CS" sz="2400" smtClean="0">
                <a:solidFill>
                  <a:srgbClr val="333399"/>
                </a:solidFill>
                <a:latin typeface="Calibri" pitchFamily="32" charset="0"/>
              </a:rPr>
              <a:t/>
            </a:r>
            <a:br>
              <a:rPr lang="sr-Latn-CS" sz="2400" smtClean="0">
                <a:solidFill>
                  <a:srgbClr val="333399"/>
                </a:solidFill>
                <a:latin typeface="Calibri" pitchFamily="32" charset="0"/>
              </a:rPr>
            </a:br>
            <a:r>
              <a:rPr lang="sr-Latn-CS" sz="2200" b="1" smtClean="0">
                <a:solidFill>
                  <a:srgbClr val="333399"/>
                </a:solidFill>
                <a:latin typeface="Calibri" pitchFamily="32" charset="0"/>
              </a:rPr>
              <a:t>DEVELOPMENT OF CAREER GUIDANCE AIMED AT IMPROVING HIGHER EDUCATION IN SERBIA</a:t>
            </a:r>
          </a:p>
        </p:txBody>
      </p:sp>
      <p:sp>
        <p:nvSpPr>
          <p:cNvPr id="4099" name="Rectangle 2"/>
          <p:cNvSpPr>
            <a:spLocks noChangeArrowheads="1"/>
          </p:cNvSpPr>
          <p:nvPr/>
        </p:nvSpPr>
        <p:spPr bwMode="auto">
          <a:xfrm>
            <a:off x="142875" y="6302375"/>
            <a:ext cx="8843963" cy="520700"/>
          </a:xfrm>
          <a:prstGeom prst="rect">
            <a:avLst/>
          </a:prstGeom>
          <a:noFill/>
          <a:ln w="9525">
            <a:noFill/>
            <a:round/>
            <a:headEnd/>
            <a:tailEnd/>
          </a:ln>
        </p:spPr>
        <p:txBody>
          <a:bodyPr lIns="90000" tIns="46800" rIns="90000" bIns="46800">
            <a:spAutoFit/>
          </a:bodyPr>
          <a:lstStyle/>
          <a:p>
            <a:pPr algn="ct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sr-Latn-CS" sz="1400">
                <a:solidFill>
                  <a:srgbClr val="FFFFFF"/>
                </a:solidFill>
                <a:latin typeface="Calibri" pitchFamily="32" charset="0"/>
              </a:rPr>
              <a:t>Koordinator – Nosilac projekta: </a:t>
            </a:r>
          </a:p>
          <a:p>
            <a:pPr algn="ctr">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sr-Latn-CS" sz="1400" b="1">
                <a:solidFill>
                  <a:srgbClr val="FFFFFF"/>
                </a:solidFill>
                <a:latin typeface="Calibri" pitchFamily="32" charset="0"/>
              </a:rPr>
              <a:t>UNIVERZITET U BEOGRADU, CENTAR ZA RAZVOJ KARIJERE I SAVETOVANJE STUDENATA</a:t>
            </a:r>
          </a:p>
        </p:txBody>
      </p:sp>
      <p:grpSp>
        <p:nvGrpSpPr>
          <p:cNvPr id="4100" name="Group 3"/>
          <p:cNvGrpSpPr>
            <a:grpSpLocks/>
          </p:cNvGrpSpPr>
          <p:nvPr/>
        </p:nvGrpSpPr>
        <p:grpSpPr bwMode="auto">
          <a:xfrm>
            <a:off x="2309813" y="3465513"/>
            <a:ext cx="4570412" cy="2741612"/>
            <a:chOff x="1455" y="2183"/>
            <a:chExt cx="2879" cy="1727"/>
          </a:xfrm>
        </p:grpSpPr>
        <p:sp>
          <p:nvSpPr>
            <p:cNvPr id="4104" name="AutoShape 4"/>
            <p:cNvSpPr>
              <a:spLocks noChangeArrowheads="1"/>
            </p:cNvSpPr>
            <p:nvPr/>
          </p:nvSpPr>
          <p:spPr bwMode="auto">
            <a:xfrm>
              <a:off x="1455" y="2183"/>
              <a:ext cx="2879" cy="1727"/>
            </a:xfrm>
            <a:prstGeom prst="roundRect">
              <a:avLst>
                <a:gd name="adj" fmla="val 6537"/>
              </a:avLst>
            </a:prstGeom>
            <a:solidFill>
              <a:srgbClr val="FFFFFF"/>
            </a:solidFill>
            <a:ln w="9525">
              <a:solidFill>
                <a:srgbClr val="FFFFFF"/>
              </a:solidFill>
              <a:round/>
              <a:headEnd/>
              <a:tailEnd/>
            </a:ln>
          </p:spPr>
          <p:txBody>
            <a:bodyPr wrap="none" anchor="ctr"/>
            <a:lstStyle/>
            <a:p>
              <a:endParaRPr lang="en-US"/>
            </a:p>
          </p:txBody>
        </p:sp>
        <p:pic>
          <p:nvPicPr>
            <p:cNvPr id="4105" name="Picture 5"/>
            <p:cNvPicPr>
              <a:picLocks noChangeAspect="1" noChangeArrowheads="1"/>
            </p:cNvPicPr>
            <p:nvPr/>
          </p:nvPicPr>
          <p:blipFill>
            <a:blip r:embed="rId3" cstate="print"/>
            <a:srcRect/>
            <a:stretch>
              <a:fillRect/>
            </a:stretch>
          </p:blipFill>
          <p:spPr bwMode="auto">
            <a:xfrm>
              <a:off x="1580" y="2773"/>
              <a:ext cx="381" cy="452"/>
            </a:xfrm>
            <a:prstGeom prst="rect">
              <a:avLst/>
            </a:prstGeom>
            <a:noFill/>
            <a:ln w="9525">
              <a:noFill/>
              <a:round/>
              <a:headEnd/>
              <a:tailEnd/>
            </a:ln>
          </p:spPr>
        </p:pic>
        <p:pic>
          <p:nvPicPr>
            <p:cNvPr id="4106" name="Picture 6"/>
            <p:cNvPicPr>
              <a:picLocks noChangeAspect="1" noChangeArrowheads="1"/>
            </p:cNvPicPr>
            <p:nvPr/>
          </p:nvPicPr>
          <p:blipFill>
            <a:blip r:embed="rId4" cstate="print"/>
            <a:srcRect/>
            <a:stretch>
              <a:fillRect/>
            </a:stretch>
          </p:blipFill>
          <p:spPr bwMode="auto">
            <a:xfrm>
              <a:off x="2033" y="2818"/>
              <a:ext cx="318" cy="318"/>
            </a:xfrm>
            <a:prstGeom prst="rect">
              <a:avLst/>
            </a:prstGeom>
            <a:noFill/>
            <a:ln w="9525">
              <a:noFill/>
              <a:round/>
              <a:headEnd/>
              <a:tailEnd/>
            </a:ln>
          </p:spPr>
        </p:pic>
        <p:pic>
          <p:nvPicPr>
            <p:cNvPr id="4107" name="Picture 7"/>
            <p:cNvPicPr>
              <a:picLocks noChangeAspect="1" noChangeArrowheads="1"/>
            </p:cNvPicPr>
            <p:nvPr/>
          </p:nvPicPr>
          <p:blipFill>
            <a:blip r:embed="rId5" cstate="print"/>
            <a:srcRect/>
            <a:stretch>
              <a:fillRect/>
            </a:stretch>
          </p:blipFill>
          <p:spPr bwMode="auto">
            <a:xfrm>
              <a:off x="2849" y="2818"/>
              <a:ext cx="313" cy="311"/>
            </a:xfrm>
            <a:prstGeom prst="rect">
              <a:avLst/>
            </a:prstGeom>
            <a:noFill/>
            <a:ln w="9525">
              <a:noFill/>
              <a:round/>
              <a:headEnd/>
              <a:tailEnd/>
            </a:ln>
          </p:spPr>
        </p:pic>
        <p:pic>
          <p:nvPicPr>
            <p:cNvPr id="4108" name="Picture 8"/>
            <p:cNvPicPr>
              <a:picLocks noChangeAspect="1" noChangeArrowheads="1"/>
            </p:cNvPicPr>
            <p:nvPr/>
          </p:nvPicPr>
          <p:blipFill>
            <a:blip r:embed="rId6" cstate="print"/>
            <a:srcRect/>
            <a:stretch>
              <a:fillRect/>
            </a:stretch>
          </p:blipFill>
          <p:spPr bwMode="auto">
            <a:xfrm>
              <a:off x="3258" y="2818"/>
              <a:ext cx="317" cy="317"/>
            </a:xfrm>
            <a:prstGeom prst="rect">
              <a:avLst/>
            </a:prstGeom>
            <a:noFill/>
            <a:ln w="9525">
              <a:noFill/>
              <a:round/>
              <a:headEnd/>
              <a:tailEnd/>
            </a:ln>
          </p:spPr>
        </p:pic>
        <p:pic>
          <p:nvPicPr>
            <p:cNvPr id="4109" name="Picture 9"/>
            <p:cNvPicPr>
              <a:picLocks noChangeAspect="1" noChangeArrowheads="1"/>
            </p:cNvPicPr>
            <p:nvPr/>
          </p:nvPicPr>
          <p:blipFill>
            <a:blip r:embed="rId7" cstate="print"/>
            <a:srcRect/>
            <a:stretch>
              <a:fillRect/>
            </a:stretch>
          </p:blipFill>
          <p:spPr bwMode="auto">
            <a:xfrm>
              <a:off x="3666" y="2818"/>
              <a:ext cx="589" cy="356"/>
            </a:xfrm>
            <a:prstGeom prst="rect">
              <a:avLst/>
            </a:prstGeom>
            <a:noFill/>
            <a:ln w="9525">
              <a:noFill/>
              <a:round/>
              <a:headEnd/>
              <a:tailEnd/>
            </a:ln>
          </p:spPr>
        </p:pic>
        <p:pic>
          <p:nvPicPr>
            <p:cNvPr id="4110" name="Picture 10"/>
            <p:cNvPicPr>
              <a:picLocks noChangeAspect="1" noChangeArrowheads="1"/>
            </p:cNvPicPr>
            <p:nvPr/>
          </p:nvPicPr>
          <p:blipFill>
            <a:blip r:embed="rId8" cstate="print"/>
            <a:srcRect/>
            <a:stretch>
              <a:fillRect/>
            </a:stretch>
          </p:blipFill>
          <p:spPr bwMode="auto">
            <a:xfrm>
              <a:off x="3303" y="3589"/>
              <a:ext cx="596" cy="253"/>
            </a:xfrm>
            <a:prstGeom prst="rect">
              <a:avLst/>
            </a:prstGeom>
            <a:noFill/>
            <a:ln w="9525">
              <a:noFill/>
              <a:round/>
              <a:headEnd/>
              <a:tailEnd/>
            </a:ln>
          </p:spPr>
        </p:pic>
        <p:pic>
          <p:nvPicPr>
            <p:cNvPr id="4111" name="Picture 11"/>
            <p:cNvPicPr>
              <a:picLocks noChangeAspect="1" noChangeArrowheads="1"/>
            </p:cNvPicPr>
            <p:nvPr/>
          </p:nvPicPr>
          <p:blipFill>
            <a:blip r:embed="rId9" cstate="print"/>
            <a:srcRect/>
            <a:stretch>
              <a:fillRect/>
            </a:stretch>
          </p:blipFill>
          <p:spPr bwMode="auto">
            <a:xfrm>
              <a:off x="2487" y="3589"/>
              <a:ext cx="725" cy="220"/>
            </a:xfrm>
            <a:prstGeom prst="rect">
              <a:avLst/>
            </a:prstGeom>
            <a:noFill/>
            <a:ln w="9525">
              <a:noFill/>
              <a:round/>
              <a:headEnd/>
              <a:tailEnd/>
            </a:ln>
          </p:spPr>
        </p:pic>
        <p:pic>
          <p:nvPicPr>
            <p:cNvPr id="4112" name="Picture 12"/>
            <p:cNvPicPr>
              <a:picLocks noChangeAspect="1" noChangeArrowheads="1"/>
            </p:cNvPicPr>
            <p:nvPr/>
          </p:nvPicPr>
          <p:blipFill>
            <a:blip r:embed="rId10" cstate="print"/>
            <a:srcRect/>
            <a:stretch>
              <a:fillRect/>
            </a:stretch>
          </p:blipFill>
          <p:spPr bwMode="auto">
            <a:xfrm>
              <a:off x="3213" y="2274"/>
              <a:ext cx="450" cy="450"/>
            </a:xfrm>
            <a:prstGeom prst="rect">
              <a:avLst/>
            </a:prstGeom>
            <a:noFill/>
            <a:ln w="9525">
              <a:noFill/>
              <a:round/>
              <a:headEnd/>
              <a:tailEnd/>
            </a:ln>
          </p:spPr>
        </p:pic>
        <p:pic>
          <p:nvPicPr>
            <p:cNvPr id="4113" name="Picture 13"/>
            <p:cNvPicPr>
              <a:picLocks noChangeAspect="1" noChangeArrowheads="1"/>
            </p:cNvPicPr>
            <p:nvPr/>
          </p:nvPicPr>
          <p:blipFill>
            <a:blip r:embed="rId11" cstate="print"/>
            <a:srcRect/>
            <a:stretch>
              <a:fillRect/>
            </a:stretch>
          </p:blipFill>
          <p:spPr bwMode="auto">
            <a:xfrm>
              <a:off x="3031" y="3181"/>
              <a:ext cx="724" cy="377"/>
            </a:xfrm>
            <a:prstGeom prst="rect">
              <a:avLst/>
            </a:prstGeom>
            <a:noFill/>
            <a:ln w="9525">
              <a:noFill/>
              <a:round/>
              <a:headEnd/>
              <a:tailEnd/>
            </a:ln>
          </p:spPr>
        </p:pic>
        <p:pic>
          <p:nvPicPr>
            <p:cNvPr id="4114" name="Picture 14"/>
            <p:cNvPicPr>
              <a:picLocks noChangeAspect="1" noChangeArrowheads="1"/>
            </p:cNvPicPr>
            <p:nvPr/>
          </p:nvPicPr>
          <p:blipFill>
            <a:blip r:embed="rId12" cstate="print"/>
            <a:srcRect/>
            <a:stretch>
              <a:fillRect/>
            </a:stretch>
          </p:blipFill>
          <p:spPr bwMode="auto">
            <a:xfrm>
              <a:off x="2487" y="2863"/>
              <a:ext cx="239" cy="296"/>
            </a:xfrm>
            <a:prstGeom prst="rect">
              <a:avLst/>
            </a:prstGeom>
            <a:noFill/>
            <a:ln w="9525">
              <a:noFill/>
              <a:round/>
              <a:headEnd/>
              <a:tailEnd/>
            </a:ln>
          </p:spPr>
        </p:pic>
        <p:pic>
          <p:nvPicPr>
            <p:cNvPr id="4115" name="Picture 15"/>
            <p:cNvPicPr>
              <a:picLocks noChangeAspect="1" noChangeArrowheads="1"/>
            </p:cNvPicPr>
            <p:nvPr/>
          </p:nvPicPr>
          <p:blipFill>
            <a:blip r:embed="rId13" cstate="print"/>
            <a:srcRect/>
            <a:stretch>
              <a:fillRect/>
            </a:stretch>
          </p:blipFill>
          <p:spPr bwMode="auto">
            <a:xfrm>
              <a:off x="1897" y="3181"/>
              <a:ext cx="997" cy="318"/>
            </a:xfrm>
            <a:prstGeom prst="rect">
              <a:avLst/>
            </a:prstGeom>
            <a:noFill/>
            <a:ln w="9525">
              <a:noFill/>
              <a:round/>
              <a:headEnd/>
              <a:tailEnd/>
            </a:ln>
          </p:spPr>
        </p:pic>
        <p:pic>
          <p:nvPicPr>
            <p:cNvPr id="4116" name="Picture 16"/>
            <p:cNvPicPr>
              <a:picLocks noChangeAspect="1" noChangeArrowheads="1"/>
            </p:cNvPicPr>
            <p:nvPr/>
          </p:nvPicPr>
          <p:blipFill>
            <a:blip r:embed="rId14" cstate="print"/>
            <a:srcRect/>
            <a:stretch>
              <a:fillRect/>
            </a:stretch>
          </p:blipFill>
          <p:spPr bwMode="auto">
            <a:xfrm>
              <a:off x="2079" y="2364"/>
              <a:ext cx="543" cy="358"/>
            </a:xfrm>
            <a:prstGeom prst="rect">
              <a:avLst/>
            </a:prstGeom>
            <a:noFill/>
            <a:ln w="9525">
              <a:noFill/>
              <a:round/>
              <a:headEnd/>
              <a:tailEnd/>
            </a:ln>
          </p:spPr>
        </p:pic>
        <p:pic>
          <p:nvPicPr>
            <p:cNvPr id="4117" name="Picture 17"/>
            <p:cNvPicPr>
              <a:picLocks noChangeAspect="1" noChangeArrowheads="1"/>
            </p:cNvPicPr>
            <p:nvPr/>
          </p:nvPicPr>
          <p:blipFill>
            <a:blip r:embed="rId15" cstate="print"/>
            <a:srcRect/>
            <a:stretch>
              <a:fillRect/>
            </a:stretch>
          </p:blipFill>
          <p:spPr bwMode="auto">
            <a:xfrm>
              <a:off x="2714" y="2319"/>
              <a:ext cx="399" cy="401"/>
            </a:xfrm>
            <a:prstGeom prst="rect">
              <a:avLst/>
            </a:prstGeom>
            <a:noFill/>
            <a:ln w="9525">
              <a:noFill/>
              <a:round/>
              <a:headEnd/>
              <a:tailEnd/>
            </a:ln>
          </p:spPr>
        </p:pic>
        <p:pic>
          <p:nvPicPr>
            <p:cNvPr id="4118" name="Picture 18"/>
            <p:cNvPicPr>
              <a:picLocks noChangeAspect="1" noChangeArrowheads="1"/>
            </p:cNvPicPr>
            <p:nvPr/>
          </p:nvPicPr>
          <p:blipFill>
            <a:blip r:embed="rId16" cstate="print"/>
            <a:srcRect/>
            <a:stretch>
              <a:fillRect/>
            </a:stretch>
          </p:blipFill>
          <p:spPr bwMode="auto">
            <a:xfrm>
              <a:off x="1743" y="3551"/>
              <a:ext cx="634" cy="336"/>
            </a:xfrm>
            <a:prstGeom prst="rect">
              <a:avLst/>
            </a:prstGeom>
            <a:noFill/>
            <a:ln w="9525">
              <a:noFill/>
              <a:round/>
              <a:headEnd/>
              <a:tailEnd/>
            </a:ln>
          </p:spPr>
        </p:pic>
      </p:grpSp>
      <p:pic>
        <p:nvPicPr>
          <p:cNvPr id="4101" name="Picture 19"/>
          <p:cNvPicPr>
            <a:picLocks noChangeAspect="1" noChangeArrowheads="1"/>
          </p:cNvPicPr>
          <p:nvPr/>
        </p:nvPicPr>
        <p:blipFill>
          <a:blip r:embed="rId17" cstate="print"/>
          <a:srcRect/>
          <a:stretch>
            <a:fillRect/>
          </a:stretch>
        </p:blipFill>
        <p:spPr bwMode="auto">
          <a:xfrm>
            <a:off x="3698875" y="2201863"/>
            <a:ext cx="1797050" cy="733425"/>
          </a:xfrm>
          <a:prstGeom prst="rect">
            <a:avLst/>
          </a:prstGeom>
          <a:noFill/>
          <a:ln w="9525">
            <a:noFill/>
            <a:round/>
            <a:headEnd/>
            <a:tailEnd/>
          </a:ln>
        </p:spPr>
      </p:pic>
      <p:pic>
        <p:nvPicPr>
          <p:cNvPr id="4102" name="Picture 20"/>
          <p:cNvPicPr>
            <a:picLocks noChangeAspect="1" noChangeArrowheads="1"/>
          </p:cNvPicPr>
          <p:nvPr/>
        </p:nvPicPr>
        <p:blipFill>
          <a:blip r:embed="rId18" cstate="print"/>
          <a:srcRect/>
          <a:stretch>
            <a:fillRect/>
          </a:stretch>
        </p:blipFill>
        <p:spPr bwMode="auto">
          <a:xfrm>
            <a:off x="4033838" y="107950"/>
            <a:ext cx="1125537" cy="1201738"/>
          </a:xfrm>
          <a:prstGeom prst="rect">
            <a:avLst/>
          </a:prstGeom>
          <a:noFill/>
          <a:ln w="9525">
            <a:noFill/>
            <a:round/>
            <a:headEnd/>
            <a:tailEnd/>
          </a:ln>
        </p:spPr>
      </p:pic>
      <p:sp>
        <p:nvSpPr>
          <p:cNvPr id="4103" name="Rectangle 21"/>
          <p:cNvSpPr>
            <a:spLocks noGrp="1" noChangeArrowheads="1"/>
          </p:cNvSpPr>
          <p:nvPr>
            <p:ph type="subTitle" idx="4294967295"/>
          </p:nvPr>
        </p:nvSpPr>
        <p:spPr>
          <a:xfrm>
            <a:off x="467544" y="2908300"/>
            <a:ext cx="8280919" cy="711200"/>
          </a:xfrm>
        </p:spPr>
        <p:txBody>
          <a:bodyPr/>
          <a:lstStyle/>
          <a:p>
            <a:pPr marL="0" indent="0" algn="ctr" eaLnBrk="1" hangingPunct="1">
              <a:lnSpc>
                <a:spcPct val="80000"/>
              </a:lnSpc>
              <a:spcBef>
                <a:spcPts val="700"/>
              </a:spcBef>
              <a:buClr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900" b="1" dirty="0"/>
              <a:t>Traditional core role of career services and the new</a:t>
            </a:r>
            <a:r>
              <a:rPr lang="en-GB" sz="1900" b="1" u="sng" dirty="0"/>
              <a:t> </a:t>
            </a:r>
            <a:r>
              <a:rPr lang="en-GB" sz="1900" b="1" dirty="0"/>
              <a:t>objectives in the aspect of closer relationship between universities and economy</a:t>
            </a:r>
            <a:endParaRPr lang="pl-PL" sz="1900" dirty="0"/>
          </a:p>
          <a:p>
            <a:pPr marL="0" indent="0" algn="ctr" eaLnBrk="1" hangingPunct="1">
              <a:lnSpc>
                <a:spcPct val="80000"/>
              </a:lnSpc>
              <a:spcBef>
                <a:spcPts val="70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sz="2000" b="1" dirty="0" smtClean="0">
              <a:solidFill>
                <a:srgbClr val="800000"/>
              </a:solidFill>
              <a:latin typeface="Calibri" pitchFamily="32" charset="0"/>
            </a:endParaRP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
          <p:cNvSpPr>
            <a:spLocks noGrp="1" noChangeArrowheads="1"/>
          </p:cNvSpPr>
          <p:nvPr>
            <p:ph type="title"/>
          </p:nvPr>
        </p:nvSpPr>
        <p:spPr>
          <a:xfrm>
            <a:off x="457200" y="274638"/>
            <a:ext cx="7715250" cy="1143000"/>
          </a:xfrm>
        </p:spPr>
        <p:txBody>
          <a:bodyPr lIns="90000" tIns="46800" rIns="90000" bIns="46800"/>
          <a:lstStyle/>
          <a:p>
            <a:pPr eaLnBrk="1">
              <a:lnSpc>
                <a:spcPct val="100000"/>
              </a:lnSpc>
              <a:buClrTx/>
              <a:buFontTx/>
              <a:buNone/>
              <a:tabLst>
                <a:tab pos="723900" algn="l"/>
                <a:tab pos="1447800" algn="l"/>
                <a:tab pos="2171700" algn="l"/>
                <a:tab pos="2895600" algn="l"/>
                <a:tab pos="3619500" algn="l"/>
                <a:tab pos="4343400" algn="l"/>
                <a:tab pos="5067300" algn="l"/>
                <a:tab pos="5791200" algn="l"/>
                <a:tab pos="6515100" algn="l"/>
                <a:tab pos="7239000" algn="l"/>
              </a:tabLst>
            </a:pPr>
            <a:r>
              <a:rPr lang="sr-Latn-CS" sz="4000" b="1" dirty="0" smtClean="0">
                <a:solidFill>
                  <a:srgbClr val="800000"/>
                </a:solidFill>
                <a:latin typeface="Calibri" pitchFamily="32" charset="0"/>
              </a:rPr>
              <a:t>The changes in career services role</a:t>
            </a:r>
          </a:p>
        </p:txBody>
      </p:sp>
      <p:sp>
        <p:nvSpPr>
          <p:cNvPr id="5123" name="Rectangle 2"/>
          <p:cNvSpPr>
            <a:spLocks noGrp="1" noChangeArrowheads="1"/>
          </p:cNvSpPr>
          <p:nvPr>
            <p:ph type="body" idx="1"/>
          </p:nvPr>
        </p:nvSpPr>
        <p:spPr>
          <a:xfrm>
            <a:off x="179388" y="1268761"/>
            <a:ext cx="5760764" cy="4104456"/>
          </a:xfrm>
        </p:spPr>
        <p:txBody>
          <a:bodyPr lIns="90000" tIns="46800" rIns="90000" bIns="46800"/>
          <a:lstStyle/>
          <a:p>
            <a:pPr marL="344487" eaLnBrk="1">
              <a:lnSpc>
                <a:spcPct val="100000"/>
              </a:lnSpc>
              <a:spcBef>
                <a:spcPts val="500"/>
              </a:spcBef>
              <a:spcAft>
                <a:spcPct val="0"/>
              </a:spcAft>
              <a:buClr>
                <a:srgbClr val="333399"/>
              </a:buClr>
              <a:tabLst>
                <a:tab pos="723900" algn="l"/>
                <a:tab pos="1447800" algn="l"/>
                <a:tab pos="2171700" algn="l"/>
                <a:tab pos="2895600" algn="l"/>
                <a:tab pos="3619500" algn="l"/>
              </a:tabLst>
            </a:pPr>
            <a:r>
              <a:rPr lang="pl-PL" sz="2000" dirty="0" err="1" smtClean="0">
                <a:solidFill>
                  <a:srgbClr val="333399"/>
                </a:solidFill>
                <a:latin typeface="Calibri" pitchFamily="32" charset="0"/>
              </a:rPr>
              <a:t>Early</a:t>
            </a:r>
            <a:r>
              <a:rPr lang="pl-PL" sz="2000" dirty="0" smtClean="0">
                <a:solidFill>
                  <a:srgbClr val="333399"/>
                </a:solidFill>
                <a:latin typeface="Calibri" pitchFamily="32" charset="0"/>
              </a:rPr>
              <a:t> </a:t>
            </a:r>
            <a:r>
              <a:rPr lang="pl-PL" sz="2000" b="1" dirty="0" smtClean="0">
                <a:solidFill>
                  <a:srgbClr val="333399"/>
                </a:solidFill>
                <a:latin typeface="Calibri" pitchFamily="32" charset="0"/>
              </a:rPr>
              <a:t>1900s’</a:t>
            </a:r>
            <a:r>
              <a:rPr lang="pl-PL" sz="2000" dirty="0" smtClean="0">
                <a:solidFill>
                  <a:srgbClr val="333399"/>
                </a:solidFill>
                <a:latin typeface="Calibri" pitchFamily="32" charset="0"/>
              </a:rPr>
              <a:t> – </a:t>
            </a:r>
            <a:r>
              <a:rPr lang="pl-PL" sz="2000" dirty="0" err="1" smtClean="0">
                <a:solidFill>
                  <a:srgbClr val="333399"/>
                </a:solidFill>
                <a:latin typeface="Calibri" pitchFamily="32" charset="0"/>
              </a:rPr>
              <a:t>vocations</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bureaus</a:t>
            </a:r>
            <a:r>
              <a:rPr lang="pl-PL" sz="2000" dirty="0" smtClean="0">
                <a:solidFill>
                  <a:srgbClr val="333399"/>
                </a:solidFill>
                <a:latin typeface="Calibri" pitchFamily="32" charset="0"/>
              </a:rPr>
              <a:t> – for </a:t>
            </a:r>
            <a:r>
              <a:rPr lang="pl-PL" sz="2000" dirty="0" err="1" smtClean="0">
                <a:solidFill>
                  <a:srgbClr val="333399"/>
                </a:solidFill>
                <a:latin typeface="Calibri" pitchFamily="32" charset="0"/>
              </a:rPr>
              <a:t>immigrants</a:t>
            </a:r>
            <a:endParaRPr lang="pl-PL" sz="2000" dirty="0" smtClean="0">
              <a:solidFill>
                <a:srgbClr val="333399"/>
              </a:solidFill>
              <a:latin typeface="Calibri" pitchFamily="32" charset="0"/>
            </a:endParaRPr>
          </a:p>
          <a:p>
            <a:pPr marL="344487" eaLnBrk="1">
              <a:lnSpc>
                <a:spcPct val="100000"/>
              </a:lnSpc>
              <a:spcBef>
                <a:spcPts val="500"/>
              </a:spcBef>
              <a:spcAft>
                <a:spcPct val="0"/>
              </a:spcAft>
              <a:buClr>
                <a:srgbClr val="333399"/>
              </a:buClr>
              <a:tabLst>
                <a:tab pos="723900" algn="l"/>
                <a:tab pos="1447800" algn="l"/>
                <a:tab pos="2171700" algn="l"/>
                <a:tab pos="2895600" algn="l"/>
                <a:tab pos="3619500" algn="l"/>
              </a:tabLst>
            </a:pPr>
            <a:r>
              <a:rPr lang="pl-PL" sz="2000" b="1" dirty="0" smtClean="0">
                <a:solidFill>
                  <a:srgbClr val="333399"/>
                </a:solidFill>
                <a:latin typeface="Calibri" pitchFamily="32" charset="0"/>
              </a:rPr>
              <a:t>1920s’ &amp; 1930s’ </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vocational</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guidance</a:t>
            </a:r>
            <a:r>
              <a:rPr lang="pl-PL" sz="2000" dirty="0" smtClean="0">
                <a:solidFill>
                  <a:srgbClr val="333399"/>
                </a:solidFill>
                <a:latin typeface="Calibri" pitchFamily="32" charset="0"/>
              </a:rPr>
              <a:t> for </a:t>
            </a:r>
            <a:r>
              <a:rPr lang="pl-PL" sz="2000" dirty="0" err="1" smtClean="0">
                <a:solidFill>
                  <a:srgbClr val="333399"/>
                </a:solidFill>
                <a:latin typeface="Calibri" pitchFamily="32" charset="0"/>
              </a:rPr>
              <a:t>teachers</a:t>
            </a:r>
            <a:endParaRPr lang="pl-PL" sz="2000" dirty="0" smtClean="0">
              <a:solidFill>
                <a:srgbClr val="333399"/>
              </a:solidFill>
              <a:latin typeface="Calibri" pitchFamily="32" charset="0"/>
            </a:endParaRPr>
          </a:p>
          <a:p>
            <a:pPr marL="344487" eaLnBrk="1">
              <a:lnSpc>
                <a:spcPct val="100000"/>
              </a:lnSpc>
              <a:spcBef>
                <a:spcPts val="500"/>
              </a:spcBef>
              <a:spcAft>
                <a:spcPct val="0"/>
              </a:spcAft>
              <a:buClr>
                <a:srgbClr val="333399"/>
              </a:buClr>
              <a:tabLst>
                <a:tab pos="723900" algn="l"/>
                <a:tab pos="1447800" algn="l"/>
                <a:tab pos="2171700" algn="l"/>
                <a:tab pos="2895600" algn="l"/>
                <a:tab pos="3619500" algn="l"/>
              </a:tabLst>
            </a:pPr>
            <a:r>
              <a:rPr lang="pl-PL" sz="2000" b="1" dirty="0" smtClean="0">
                <a:solidFill>
                  <a:srgbClr val="333399"/>
                </a:solidFill>
                <a:latin typeface="Calibri" pitchFamily="32" charset="0"/>
              </a:rPr>
              <a:t>1940s’ – 1960s’ </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job</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placement</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centres</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emerged</a:t>
            </a:r>
            <a:r>
              <a:rPr lang="pl-PL" sz="2000" dirty="0" smtClean="0">
                <a:solidFill>
                  <a:srgbClr val="333399"/>
                </a:solidFill>
                <a:latin typeface="Calibri" pitchFamily="32" charset="0"/>
              </a:rPr>
              <a:t> in </a:t>
            </a:r>
            <a:r>
              <a:rPr lang="pl-PL" sz="2000" dirty="0" err="1" smtClean="0">
                <a:solidFill>
                  <a:srgbClr val="333399"/>
                </a:solidFill>
                <a:latin typeface="Calibri" pitchFamily="32" charset="0"/>
              </a:rPr>
              <a:t>colleges</a:t>
            </a:r>
            <a:r>
              <a:rPr lang="pl-PL" sz="2000" dirty="0" smtClean="0">
                <a:solidFill>
                  <a:srgbClr val="333399"/>
                </a:solidFill>
                <a:latin typeface="Calibri" pitchFamily="32" charset="0"/>
              </a:rPr>
              <a:t> to </a:t>
            </a:r>
            <a:r>
              <a:rPr lang="pl-PL" sz="2000" dirty="0" err="1" smtClean="0">
                <a:solidFill>
                  <a:srgbClr val="333399"/>
                </a:solidFill>
                <a:latin typeface="Calibri" pitchFamily="32" charset="0"/>
              </a:rPr>
              <a:t>help</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veterans</a:t>
            </a:r>
            <a:r>
              <a:rPr lang="pl-PL" sz="2000" dirty="0" smtClean="0">
                <a:solidFill>
                  <a:srgbClr val="333399"/>
                </a:solidFill>
                <a:latin typeface="Calibri" pitchFamily="32" charset="0"/>
              </a:rPr>
              <a:t> to </a:t>
            </a:r>
            <a:r>
              <a:rPr lang="pl-PL" sz="2000" dirty="0" err="1" smtClean="0">
                <a:solidFill>
                  <a:srgbClr val="333399"/>
                </a:solidFill>
                <a:latin typeface="Calibri" pitchFamily="32" charset="0"/>
              </a:rPr>
              <a:t>match</a:t>
            </a:r>
            <a:r>
              <a:rPr lang="pl-PL" sz="2000" dirty="0" smtClean="0">
                <a:solidFill>
                  <a:srgbClr val="333399"/>
                </a:solidFill>
                <a:latin typeface="Calibri" pitchFamily="32" charset="0"/>
              </a:rPr>
              <a:t> a </a:t>
            </a:r>
            <a:r>
              <a:rPr lang="pl-PL" sz="2000" dirty="0" err="1" smtClean="0">
                <a:solidFill>
                  <a:srgbClr val="333399"/>
                </a:solidFill>
                <a:latin typeface="Calibri" pitchFamily="32" charset="0"/>
              </a:rPr>
              <a:t>job</a:t>
            </a:r>
            <a:endParaRPr lang="pl-PL" sz="2000" dirty="0" smtClean="0">
              <a:solidFill>
                <a:srgbClr val="333399"/>
              </a:solidFill>
              <a:latin typeface="Calibri" pitchFamily="32" charset="0"/>
            </a:endParaRPr>
          </a:p>
          <a:p>
            <a:pPr marL="344487" eaLnBrk="1">
              <a:lnSpc>
                <a:spcPct val="100000"/>
              </a:lnSpc>
              <a:spcBef>
                <a:spcPts val="500"/>
              </a:spcBef>
              <a:spcAft>
                <a:spcPct val="0"/>
              </a:spcAft>
              <a:buClr>
                <a:srgbClr val="333399"/>
              </a:buClr>
              <a:tabLst>
                <a:tab pos="723900" algn="l"/>
                <a:tab pos="1447800" algn="l"/>
                <a:tab pos="2171700" algn="l"/>
                <a:tab pos="2895600" algn="l"/>
                <a:tab pos="3619500" algn="l"/>
              </a:tabLst>
            </a:pPr>
            <a:r>
              <a:rPr lang="pl-PL" sz="2000" b="1" dirty="0" smtClean="0">
                <a:solidFill>
                  <a:srgbClr val="333399"/>
                </a:solidFill>
                <a:latin typeface="Calibri" pitchFamily="32" charset="0"/>
              </a:rPr>
              <a:t>1970s’ – 1980s’ </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career</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planning</a:t>
            </a:r>
            <a:r>
              <a:rPr lang="pl-PL" sz="2000" dirty="0" smtClean="0">
                <a:solidFill>
                  <a:srgbClr val="333399"/>
                </a:solidFill>
                <a:latin typeface="Calibri" pitchFamily="32" charset="0"/>
              </a:rPr>
              <a:t> and </a:t>
            </a:r>
            <a:r>
              <a:rPr lang="pl-PL" sz="2000" dirty="0" err="1" smtClean="0">
                <a:solidFill>
                  <a:srgbClr val="333399"/>
                </a:solidFill>
                <a:latin typeface="Calibri" pitchFamily="32" charset="0"/>
              </a:rPr>
              <a:t>counselling</a:t>
            </a:r>
            <a:r>
              <a:rPr lang="pl-PL" sz="2000" dirty="0" smtClean="0">
                <a:solidFill>
                  <a:srgbClr val="333399"/>
                </a:solidFill>
                <a:latin typeface="Calibri" pitchFamily="32" charset="0"/>
              </a:rPr>
              <a:t>  for </a:t>
            </a:r>
            <a:r>
              <a:rPr lang="pl-PL" sz="2000" dirty="0" err="1" smtClean="0">
                <a:solidFill>
                  <a:srgbClr val="333399"/>
                </a:solidFill>
                <a:latin typeface="Calibri" pitchFamily="32" charset="0"/>
              </a:rPr>
              <a:t>students</a:t>
            </a:r>
            <a:r>
              <a:rPr lang="pl-PL" sz="2000" dirty="0" smtClean="0">
                <a:solidFill>
                  <a:srgbClr val="333399"/>
                </a:solidFill>
                <a:latin typeface="Calibri" pitchFamily="32" charset="0"/>
              </a:rPr>
              <a:t> and </a:t>
            </a:r>
            <a:r>
              <a:rPr lang="pl-PL" sz="2000" dirty="0" err="1" smtClean="0">
                <a:solidFill>
                  <a:srgbClr val="333399"/>
                </a:solidFill>
                <a:latin typeface="Calibri" pitchFamily="32" charset="0"/>
              </a:rPr>
              <a:t>graduates</a:t>
            </a:r>
            <a:endParaRPr lang="pl-PL" sz="2000" dirty="0" smtClean="0">
              <a:solidFill>
                <a:srgbClr val="333399"/>
              </a:solidFill>
              <a:latin typeface="Calibri" pitchFamily="32" charset="0"/>
            </a:endParaRPr>
          </a:p>
          <a:p>
            <a:pPr marL="344487" eaLnBrk="1">
              <a:lnSpc>
                <a:spcPct val="100000"/>
              </a:lnSpc>
              <a:spcBef>
                <a:spcPts val="500"/>
              </a:spcBef>
              <a:spcAft>
                <a:spcPct val="0"/>
              </a:spcAft>
              <a:buClr>
                <a:srgbClr val="333399"/>
              </a:buClr>
              <a:tabLst>
                <a:tab pos="723900" algn="l"/>
                <a:tab pos="1447800" algn="l"/>
                <a:tab pos="2171700" algn="l"/>
                <a:tab pos="2895600" algn="l"/>
                <a:tab pos="3619500" algn="l"/>
              </a:tabLst>
            </a:pPr>
            <a:r>
              <a:rPr lang="pl-PL" sz="2000" b="1" dirty="0" smtClean="0">
                <a:solidFill>
                  <a:srgbClr val="333399"/>
                </a:solidFill>
                <a:latin typeface="Calibri" pitchFamily="32" charset="0"/>
              </a:rPr>
              <a:t>1990s’ – 2000s’ </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career</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centres</a:t>
            </a:r>
            <a:r>
              <a:rPr lang="pl-PL" sz="2000" dirty="0" smtClean="0">
                <a:solidFill>
                  <a:srgbClr val="333399"/>
                </a:solidFill>
                <a:latin typeface="Calibri" pitchFamily="32" charset="0"/>
              </a:rPr>
              <a:t> as </a:t>
            </a:r>
            <a:r>
              <a:rPr lang="pl-PL" sz="2000" dirty="0" err="1" smtClean="0">
                <a:solidFill>
                  <a:srgbClr val="333399"/>
                </a:solidFill>
                <a:latin typeface="Calibri" pitchFamily="32" charset="0"/>
              </a:rPr>
              <a:t>networking</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hubs</a:t>
            </a:r>
            <a:endParaRPr lang="pl-PL" sz="2000" dirty="0" smtClean="0">
              <a:solidFill>
                <a:srgbClr val="333399"/>
              </a:solidFill>
              <a:latin typeface="Calibri" pitchFamily="32" charset="0"/>
            </a:endParaRPr>
          </a:p>
          <a:p>
            <a:pPr marL="344487" eaLnBrk="1">
              <a:lnSpc>
                <a:spcPct val="100000"/>
              </a:lnSpc>
              <a:spcBef>
                <a:spcPts val="500"/>
              </a:spcBef>
              <a:spcAft>
                <a:spcPct val="0"/>
              </a:spcAft>
              <a:buClr>
                <a:srgbClr val="333399"/>
              </a:buClr>
              <a:tabLst>
                <a:tab pos="723900" algn="l"/>
                <a:tab pos="1447800" algn="l"/>
                <a:tab pos="2171700" algn="l"/>
                <a:tab pos="2895600" algn="l"/>
                <a:tab pos="3619500" algn="l"/>
              </a:tabLst>
            </a:pPr>
            <a:r>
              <a:rPr lang="pl-PL" sz="2000" b="1" dirty="0" smtClean="0">
                <a:solidFill>
                  <a:srgbClr val="333399"/>
                </a:solidFill>
                <a:latin typeface="Calibri" pitchFamily="32" charset="0"/>
              </a:rPr>
              <a:t>2008 - … </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after</a:t>
            </a:r>
            <a:r>
              <a:rPr lang="pl-PL" sz="2000" dirty="0" smtClean="0">
                <a:solidFill>
                  <a:srgbClr val="333399"/>
                </a:solidFill>
                <a:latin typeface="Calibri" pitchFamily="32" charset="0"/>
              </a:rPr>
              <a:t> the </a:t>
            </a:r>
            <a:r>
              <a:rPr lang="pl-PL" sz="2000" dirty="0" err="1" smtClean="0">
                <a:solidFill>
                  <a:srgbClr val="333399"/>
                </a:solidFill>
                <a:latin typeface="Calibri" pitchFamily="32" charset="0"/>
              </a:rPr>
              <a:t>economic</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downturn</a:t>
            </a:r>
            <a:r>
              <a:rPr lang="pl-PL" sz="2000" dirty="0" smtClean="0">
                <a:solidFill>
                  <a:srgbClr val="333399"/>
                </a:solidFill>
                <a:latin typeface="Calibri" pitchFamily="32" charset="0"/>
              </a:rPr>
              <a:t> – </a:t>
            </a:r>
            <a:r>
              <a:rPr lang="pl-PL" sz="2000" dirty="0" err="1" smtClean="0">
                <a:solidFill>
                  <a:srgbClr val="333399"/>
                </a:solidFill>
                <a:latin typeface="Calibri" pitchFamily="32" charset="0"/>
              </a:rPr>
              <a:t>connections</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partnerships</a:t>
            </a:r>
            <a:r>
              <a:rPr lang="pl-PL" sz="2000" dirty="0" smtClean="0">
                <a:solidFill>
                  <a:srgbClr val="333399"/>
                </a:solidFill>
                <a:latin typeface="Calibri" pitchFamily="32" charset="0"/>
              </a:rPr>
              <a:t> with </a:t>
            </a:r>
            <a:r>
              <a:rPr lang="pl-PL" sz="2000" dirty="0" err="1" smtClean="0">
                <a:solidFill>
                  <a:srgbClr val="333399"/>
                </a:solidFill>
                <a:latin typeface="Calibri" pitchFamily="32" charset="0"/>
              </a:rPr>
              <a:t>employers</a:t>
            </a:r>
            <a:r>
              <a:rPr lang="pl-PL" sz="2000" dirty="0" smtClean="0">
                <a:solidFill>
                  <a:srgbClr val="333399"/>
                </a:solidFill>
                <a:latin typeface="Calibri" pitchFamily="32" charset="0"/>
              </a:rPr>
              <a:t>, </a:t>
            </a:r>
            <a:r>
              <a:rPr lang="pl-PL" sz="2000" dirty="0" err="1" smtClean="0">
                <a:solidFill>
                  <a:srgbClr val="333399"/>
                </a:solidFill>
                <a:latin typeface="Calibri" pitchFamily="32" charset="0"/>
              </a:rPr>
              <a:t>experimental</a:t>
            </a:r>
            <a:r>
              <a:rPr lang="pl-PL" sz="2000" dirty="0" smtClean="0">
                <a:solidFill>
                  <a:srgbClr val="333399"/>
                </a:solidFill>
                <a:latin typeface="Calibri" pitchFamily="32" charset="0"/>
              </a:rPr>
              <a:t> learning, </a:t>
            </a:r>
            <a:r>
              <a:rPr lang="pl-PL" sz="2000" dirty="0" err="1" smtClean="0">
                <a:solidFill>
                  <a:srgbClr val="333399"/>
                </a:solidFill>
                <a:latin typeface="Calibri" pitchFamily="32" charset="0"/>
              </a:rPr>
              <a:t>mentoring</a:t>
            </a:r>
            <a:r>
              <a:rPr lang="pl-PL" sz="2000" dirty="0" smtClean="0">
                <a:solidFill>
                  <a:srgbClr val="333399"/>
                </a:solidFill>
                <a:latin typeface="Calibri" pitchFamily="32" charset="0"/>
              </a:rPr>
              <a:t>.</a:t>
            </a:r>
            <a:endParaRPr lang="en-US" sz="2000" dirty="0" smtClean="0">
              <a:solidFill>
                <a:srgbClr val="333399"/>
              </a:solidFill>
              <a:latin typeface="Calibri" pitchFamily="32" charset="0"/>
            </a:endParaRPr>
          </a:p>
        </p:txBody>
      </p:sp>
      <p:pic>
        <p:nvPicPr>
          <p:cNvPr id="1026" name="Picture 2" descr="\\fs01.adm.us.edu.pl\Redirect\dunaj\Moje dokumenty\My Pictures\1941-woman_wor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1682750"/>
            <a:ext cx="2667000" cy="3492500"/>
          </a:xfrm>
          <a:prstGeom prst="rect">
            <a:avLst/>
          </a:prstGeom>
          <a:noFill/>
          <a:effectLst>
            <a:glow rad="228600">
              <a:schemeClr val="bg1">
                <a:alpha val="40000"/>
              </a:schemeClr>
            </a:glow>
          </a:effectLst>
          <a:extLst>
            <a:ext uri="{909E8E84-426E-40dd-AFC4-6F175D3DCCD1}">
              <a14:hiddenFill xmlns:a14="http://schemas.microsoft.com/office/drawing/2010/main">
                <a:solidFill>
                  <a:srgbClr val="FFFFFF"/>
                </a:solidFill>
              </a14:hiddenFill>
            </a:ext>
          </a:extLst>
        </p:spPr>
      </p:pic>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
          <p:cNvSpPr>
            <a:spLocks noGrp="1" noChangeArrowheads="1"/>
          </p:cNvSpPr>
          <p:nvPr>
            <p:ph type="title" idx="4294967295"/>
          </p:nvPr>
        </p:nvSpPr>
        <p:spPr>
          <a:xfrm>
            <a:off x="467544" y="548680"/>
            <a:ext cx="8229600" cy="1143000"/>
          </a:xfrm>
        </p:spPr>
        <p:txBody>
          <a:bodyPr lIns="90000" tIns="46800" rIns="90000" bIns="46800"/>
          <a:lstStyle/>
          <a:p>
            <a:pPr eaLnBrk="1">
              <a:lnSpc>
                <a:spcPct val="100000"/>
              </a:lnSpc>
              <a:buClrTx/>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sr-Latn-CS" sz="4000" b="1" dirty="0" smtClean="0">
                <a:solidFill>
                  <a:srgbClr val="860000"/>
                </a:solidFill>
                <a:latin typeface="Calibri" pitchFamily="32" charset="0"/>
              </a:rPr>
              <a:t>Traditional activities of career services</a:t>
            </a:r>
          </a:p>
        </p:txBody>
      </p:sp>
      <p:sp>
        <p:nvSpPr>
          <p:cNvPr id="6147" name="Rectangle 2"/>
          <p:cNvSpPr>
            <a:spLocks noGrp="1" noChangeArrowheads="1"/>
          </p:cNvSpPr>
          <p:nvPr>
            <p:ph type="body" idx="4294967295"/>
          </p:nvPr>
        </p:nvSpPr>
        <p:spPr>
          <a:xfrm>
            <a:off x="468313" y="1628800"/>
            <a:ext cx="4247703" cy="3744416"/>
          </a:xfrm>
        </p:spPr>
        <p:txBody>
          <a:bodyPr lIns="90000" tIns="46800" rIns="90000" bIns="46800"/>
          <a:lstStyle/>
          <a:p>
            <a:pPr lvl="0"/>
            <a:endParaRPr lang="pl-PL" sz="2400" dirty="0" smtClean="0">
              <a:solidFill>
                <a:schemeClr val="accent2">
                  <a:lumMod val="75000"/>
                </a:schemeClr>
              </a:solidFill>
            </a:endParaRPr>
          </a:p>
          <a:p>
            <a:r>
              <a:rPr lang="en-GB" sz="2400" dirty="0" smtClean="0">
                <a:solidFill>
                  <a:schemeClr val="accent2">
                    <a:lumMod val="75000"/>
                  </a:schemeClr>
                </a:solidFill>
              </a:rPr>
              <a:t>Individual </a:t>
            </a:r>
            <a:r>
              <a:rPr lang="en-GB" sz="2400" dirty="0">
                <a:solidFill>
                  <a:schemeClr val="accent2">
                    <a:lumMod val="75000"/>
                  </a:schemeClr>
                </a:solidFill>
              </a:rPr>
              <a:t>and group guidance</a:t>
            </a:r>
            <a:endParaRPr lang="pl-PL" sz="2400" dirty="0">
              <a:solidFill>
                <a:schemeClr val="accent2">
                  <a:lumMod val="75000"/>
                </a:schemeClr>
              </a:solidFill>
            </a:endParaRPr>
          </a:p>
          <a:p>
            <a:pPr lvl="0"/>
            <a:r>
              <a:rPr lang="en-GB" sz="2400" dirty="0">
                <a:solidFill>
                  <a:schemeClr val="accent2">
                    <a:lumMod val="75000"/>
                  </a:schemeClr>
                </a:solidFill>
              </a:rPr>
              <a:t>Career information</a:t>
            </a:r>
            <a:endParaRPr lang="pl-PL" sz="2400" dirty="0">
              <a:solidFill>
                <a:schemeClr val="accent2">
                  <a:lumMod val="75000"/>
                </a:schemeClr>
              </a:solidFill>
            </a:endParaRPr>
          </a:p>
          <a:p>
            <a:pPr lvl="0"/>
            <a:r>
              <a:rPr lang="en-GB" sz="2400" dirty="0">
                <a:solidFill>
                  <a:schemeClr val="accent2">
                    <a:lumMod val="75000"/>
                  </a:schemeClr>
                </a:solidFill>
              </a:rPr>
              <a:t>Delivering job and placement offers</a:t>
            </a:r>
            <a:endParaRPr lang="pl-PL" sz="2400" dirty="0">
              <a:solidFill>
                <a:schemeClr val="accent2">
                  <a:lumMod val="75000"/>
                </a:schemeClr>
              </a:solidFill>
            </a:endParaRPr>
          </a:p>
          <a:p>
            <a:pPr indent="-341313" eaLnBrk="1">
              <a:lnSpc>
                <a:spcPct val="80000"/>
              </a:lnSpc>
              <a:spcBef>
                <a:spcPts val="600"/>
              </a:spcBef>
              <a:spcAft>
                <a:spcPct val="0"/>
              </a:spcAft>
              <a:buClrTx/>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sr-Latn-CS" sz="2400" dirty="0" smtClean="0">
              <a:solidFill>
                <a:srgbClr val="333399"/>
              </a:solidFill>
              <a:latin typeface="Calibri" pitchFamily="32" charset="0"/>
            </a:endParaRPr>
          </a:p>
        </p:txBody>
      </p:sp>
      <p:pic>
        <p:nvPicPr>
          <p:cNvPr id="1026" name="Picture 2" descr="\\fs01.adm.us.edu.pl\Redirect\dunaj\Moje dokumenty\My Pictures\student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2348880"/>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
          <p:cNvSpPr>
            <a:spLocks noGrp="1" noChangeArrowheads="1"/>
          </p:cNvSpPr>
          <p:nvPr>
            <p:ph type="body" idx="4294967295"/>
          </p:nvPr>
        </p:nvSpPr>
        <p:spPr>
          <a:xfrm>
            <a:off x="457200" y="333375"/>
            <a:ext cx="8229600" cy="5792788"/>
          </a:xfrm>
        </p:spPr>
        <p:txBody>
          <a:bodyPr lIns="90000" tIns="46800" rIns="90000" bIns="46800"/>
          <a:lstStyle/>
          <a:p>
            <a:pPr marL="431800" indent="-323850" eaLnBrk="1">
              <a:lnSpc>
                <a:spcPct val="100000"/>
              </a:lnSpc>
              <a:spcBef>
                <a:spcPts val="800"/>
              </a:spcBef>
              <a:spcAft>
                <a:spcPct val="0"/>
              </a:spcAft>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sr-Latn-CS" dirty="0" smtClean="0"/>
          </a:p>
          <a:p>
            <a:pPr marL="431800" indent="-323850" eaLnBrk="1">
              <a:lnSpc>
                <a:spcPct val="100000"/>
              </a:lnSpc>
              <a:spcBef>
                <a:spcPts val="800"/>
              </a:spcBef>
              <a:spcAft>
                <a:spcPct val="0"/>
              </a:spcAft>
              <a:buClr>
                <a:srgbClr val="333399"/>
              </a:buClr>
              <a:buFont typeface="Calibri" pitchFamily="32"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sr-Latn-CS" dirty="0" smtClean="0">
              <a:solidFill>
                <a:srgbClr val="333399"/>
              </a:solidFill>
              <a:latin typeface="Calibri" pitchFamily="32" charset="0"/>
            </a:endParaRPr>
          </a:p>
          <a:p>
            <a:pPr marL="431800" indent="-323850" eaLnBrk="1">
              <a:lnSpc>
                <a:spcPct val="100000"/>
              </a:lnSpc>
              <a:spcBef>
                <a:spcPts val="600"/>
              </a:spcBef>
              <a:spcAft>
                <a:spcPct val="0"/>
              </a:spcAft>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US" sz="2400" dirty="0" smtClean="0"/>
          </a:p>
          <a:p>
            <a:pPr marL="450850" eaLnBrk="1">
              <a:lnSpc>
                <a:spcPct val="100000"/>
              </a:lnSpc>
              <a:spcBef>
                <a:spcPts val="600"/>
              </a:spcBef>
              <a:spcAft>
                <a:spcPct val="0"/>
              </a:spcAft>
              <a:buSzPct val="45000"/>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sz="2400" dirty="0" smtClean="0">
              <a:solidFill>
                <a:srgbClr val="002060"/>
              </a:solidFill>
              <a:latin typeface="Calibri" panose="020F0502020204030204" pitchFamily="34" charset="0"/>
            </a:endParaRPr>
          </a:p>
          <a:p>
            <a:pPr marL="450850" eaLnBrk="1">
              <a:lnSpc>
                <a:spcPct val="100000"/>
              </a:lnSpc>
              <a:spcBef>
                <a:spcPts val="600"/>
              </a:spcBef>
              <a:spcAft>
                <a:spcPct val="0"/>
              </a:spcAft>
              <a:buSzPct val="45000"/>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sz="2400" dirty="0">
              <a:solidFill>
                <a:srgbClr val="002060"/>
              </a:solidFill>
              <a:latin typeface="Calibri" panose="020F0502020204030204" pitchFamily="34" charset="0"/>
            </a:endParaRPr>
          </a:p>
          <a:p>
            <a:pPr marL="450850" eaLnBrk="1">
              <a:lnSpc>
                <a:spcPct val="100000"/>
              </a:lnSpc>
              <a:spcBef>
                <a:spcPts val="600"/>
              </a:spcBef>
              <a:spcAft>
                <a:spcPct val="0"/>
              </a:spcAft>
              <a:buSzPct val="45000"/>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sz="2400" dirty="0" smtClean="0">
              <a:solidFill>
                <a:srgbClr val="002060"/>
              </a:solidFill>
              <a:latin typeface="Calibri" panose="020F0502020204030204" pitchFamily="34" charset="0"/>
            </a:endParaRPr>
          </a:p>
          <a:p>
            <a:pPr marL="450850" eaLnBrk="1">
              <a:lnSpc>
                <a:spcPct val="100000"/>
              </a:lnSpc>
              <a:spcBef>
                <a:spcPts val="600"/>
              </a:spcBef>
              <a:spcAft>
                <a:spcPct val="0"/>
              </a:spcAft>
              <a:buSzPct val="45000"/>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sz="2400" dirty="0">
              <a:solidFill>
                <a:srgbClr val="002060"/>
              </a:solidFill>
              <a:latin typeface="Calibri" panose="020F0502020204030204" pitchFamily="34" charset="0"/>
            </a:endParaRPr>
          </a:p>
          <a:p>
            <a:pPr marL="450850" eaLnBrk="1">
              <a:lnSpc>
                <a:spcPct val="100000"/>
              </a:lnSpc>
              <a:spcBef>
                <a:spcPts val="600"/>
              </a:spcBef>
              <a:spcAft>
                <a:spcPct val="0"/>
              </a:spcAft>
              <a:buSzPct val="45000"/>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sz="2400" dirty="0" smtClean="0">
              <a:solidFill>
                <a:srgbClr val="002060"/>
              </a:solidFill>
              <a:latin typeface="Calibri" panose="020F0502020204030204" pitchFamily="34" charset="0"/>
            </a:endParaRPr>
          </a:p>
          <a:p>
            <a:pPr marL="450850" eaLnBrk="1">
              <a:lnSpc>
                <a:spcPct val="100000"/>
              </a:lnSpc>
              <a:spcBef>
                <a:spcPts val="600"/>
              </a:spcBef>
              <a:spcAft>
                <a:spcPct val="0"/>
              </a:spcAft>
              <a:buSzPct val="45000"/>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sz="2400" dirty="0" smtClean="0">
              <a:solidFill>
                <a:srgbClr val="002060"/>
              </a:solidFill>
              <a:latin typeface="Calibri" panose="020F0502020204030204" pitchFamily="34" charset="0"/>
            </a:endParaRPr>
          </a:p>
          <a:p>
            <a:pPr marL="450850" eaLnBrk="1">
              <a:lnSpc>
                <a:spcPct val="100000"/>
              </a:lnSpc>
              <a:spcBef>
                <a:spcPts val="600"/>
              </a:spcBef>
              <a:spcAft>
                <a:spcPct val="0"/>
              </a:spcAft>
              <a:buSzPct val="45000"/>
              <a:buFontTx/>
              <a:buChar char="-"/>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US" sz="2400" dirty="0" smtClean="0"/>
          </a:p>
        </p:txBody>
      </p:sp>
      <p:sp>
        <p:nvSpPr>
          <p:cNvPr id="3" name="Rectangle 1"/>
          <p:cNvSpPr>
            <a:spLocks noGrp="1" noChangeArrowheads="1"/>
          </p:cNvSpPr>
          <p:nvPr>
            <p:ph type="title" idx="4294967295"/>
          </p:nvPr>
        </p:nvSpPr>
        <p:spPr>
          <a:xfrm>
            <a:off x="457200" y="274638"/>
            <a:ext cx="8229600" cy="1143000"/>
          </a:xfrm>
        </p:spPr>
        <p:txBody>
          <a:bodyPr lIns="90000" tIns="46800" rIns="90000" bIns="46800"/>
          <a:lstStyle/>
          <a:p>
            <a:r>
              <a:rPr lang="en-GB" sz="4000" b="1" dirty="0">
                <a:solidFill>
                  <a:srgbClr val="860000"/>
                </a:solidFill>
                <a:latin typeface="Calibri" panose="020F0502020204030204" pitchFamily="34" charset="0"/>
              </a:rPr>
              <a:t>Individual and group guidance</a:t>
            </a:r>
            <a:endParaRPr lang="pl-PL" sz="4000" dirty="0">
              <a:solidFill>
                <a:srgbClr val="860000"/>
              </a:solidFill>
              <a:latin typeface="Calibri" panose="020F0502020204030204" pitchFamily="34" charset="0"/>
            </a:endParaRPr>
          </a:p>
        </p:txBody>
      </p:sp>
      <p:graphicFrame>
        <p:nvGraphicFramePr>
          <p:cNvPr id="2" name="Diagram 1"/>
          <p:cNvGraphicFramePr/>
          <p:nvPr>
            <p:extLst>
              <p:ext uri="{D42A27DB-BD31-4B8C-83A1-F6EECF244321}">
                <p14:modId xmlns:p14="http://schemas.microsoft.com/office/powerpoint/2010/main" val="4104942757"/>
              </p:ext>
            </p:extLst>
          </p:nvPr>
        </p:nvGraphicFramePr>
        <p:xfrm>
          <a:off x="467544" y="1397000"/>
          <a:ext cx="828092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
          <p:cNvSpPr>
            <a:spLocks noGrp="1" noChangeArrowheads="1"/>
          </p:cNvSpPr>
          <p:nvPr>
            <p:ph type="title" idx="4294967295"/>
          </p:nvPr>
        </p:nvSpPr>
        <p:spPr>
          <a:xfrm>
            <a:off x="457200" y="274638"/>
            <a:ext cx="8229600" cy="1143000"/>
          </a:xfrm>
        </p:spPr>
        <p:txBody>
          <a:bodyPr lIns="90000" tIns="46800" rIns="90000" bIns="46800"/>
          <a:lstStyle/>
          <a:p>
            <a:pPr eaLnBrk="1">
              <a:lnSpc>
                <a:spcPct val="100000"/>
              </a:lnSpc>
              <a:buClrTx/>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sr-Latn-CS" b="1" dirty="0" smtClean="0">
                <a:solidFill>
                  <a:srgbClr val="860000"/>
                </a:solidFill>
                <a:latin typeface="Calibri" pitchFamily="32" charset="0"/>
              </a:rPr>
              <a:t>The future of career guidance</a:t>
            </a:r>
          </a:p>
        </p:txBody>
      </p:sp>
      <p:sp>
        <p:nvSpPr>
          <p:cNvPr id="8195" name="Rectangle 2"/>
          <p:cNvSpPr>
            <a:spLocks noGrp="1" noChangeArrowheads="1"/>
          </p:cNvSpPr>
          <p:nvPr>
            <p:ph type="body" idx="4294967295"/>
          </p:nvPr>
        </p:nvSpPr>
        <p:spPr>
          <a:xfrm>
            <a:off x="457200" y="1268760"/>
            <a:ext cx="5266928" cy="4032449"/>
          </a:xfrm>
        </p:spPr>
        <p:txBody>
          <a:bodyPr lIns="90000" tIns="46800" rIns="90000" bIns="46800"/>
          <a:lstStyle/>
          <a:p>
            <a:pPr marL="431800" indent="-323850" eaLnBrk="1">
              <a:lnSpc>
                <a:spcPct val="80000"/>
              </a:lnSpc>
              <a:spcBef>
                <a:spcPts val="500"/>
              </a:spcBef>
              <a:spcAft>
                <a:spcPct val="0"/>
              </a:spcAft>
              <a:buClrTx/>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sr-Latn-CS" dirty="0" smtClean="0">
                <a:solidFill>
                  <a:schemeClr val="accent2"/>
                </a:solidFill>
                <a:latin typeface="Calibri" pitchFamily="32" charset="0"/>
              </a:rPr>
              <a:t>Global careers</a:t>
            </a:r>
            <a:r>
              <a:rPr lang="pl-PL" dirty="0" smtClean="0">
                <a:solidFill>
                  <a:schemeClr val="accent2"/>
                </a:solidFill>
                <a:latin typeface="Calibri" pitchFamily="32" charset="0"/>
              </a:rPr>
              <a:t>:</a:t>
            </a:r>
          </a:p>
          <a:p>
            <a:pPr marL="450850" eaLnBrk="1">
              <a:lnSpc>
                <a:spcPct val="80000"/>
              </a:lnSpc>
              <a:spcBef>
                <a:spcPts val="5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chemeClr val="accent2"/>
                </a:solidFill>
                <a:latin typeface="Calibri" panose="020F0502020204030204" pitchFamily="34" charset="0"/>
              </a:rPr>
              <a:t>be</a:t>
            </a:r>
            <a:r>
              <a:rPr lang="pl-PL" dirty="0" err="1" smtClean="0">
                <a:solidFill>
                  <a:schemeClr val="accent2"/>
                </a:solidFill>
                <a:latin typeface="Calibri" panose="020F0502020204030204" pitchFamily="34" charset="0"/>
              </a:rPr>
              <a:t>ing</a:t>
            </a:r>
            <a:r>
              <a:rPr lang="en-GB" dirty="0" smtClean="0">
                <a:solidFill>
                  <a:schemeClr val="accent2"/>
                </a:solidFill>
                <a:latin typeface="Calibri" panose="020F0502020204030204" pitchFamily="34" charset="0"/>
              </a:rPr>
              <a:t> </a:t>
            </a:r>
            <a:r>
              <a:rPr lang="en-GB" dirty="0">
                <a:solidFill>
                  <a:schemeClr val="accent2"/>
                </a:solidFill>
                <a:latin typeface="Calibri" panose="020F0502020204030204" pitchFamily="34" charset="0"/>
              </a:rPr>
              <a:t>aware of the procedures in other countries, </a:t>
            </a:r>
            <a:endParaRPr lang="pl-PL" dirty="0" smtClean="0">
              <a:solidFill>
                <a:schemeClr val="accent2"/>
              </a:solidFill>
              <a:latin typeface="Calibri" panose="020F0502020204030204" pitchFamily="34" charset="0"/>
            </a:endParaRPr>
          </a:p>
          <a:p>
            <a:pPr marL="450850" eaLnBrk="1">
              <a:lnSpc>
                <a:spcPct val="80000"/>
              </a:lnSpc>
              <a:spcBef>
                <a:spcPts val="5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err="1" smtClean="0">
                <a:solidFill>
                  <a:schemeClr val="accent2"/>
                </a:solidFill>
                <a:latin typeface="Calibri" panose="020F0502020204030204" pitchFamily="34" charset="0"/>
              </a:rPr>
              <a:t>sensitiv</a:t>
            </a:r>
            <a:r>
              <a:rPr lang="pl-PL" dirty="0" err="1" smtClean="0">
                <a:solidFill>
                  <a:schemeClr val="accent2"/>
                </a:solidFill>
                <a:latin typeface="Calibri" panose="020F0502020204030204" pitchFamily="34" charset="0"/>
              </a:rPr>
              <a:t>ity</a:t>
            </a:r>
            <a:r>
              <a:rPr lang="en-GB" dirty="0" smtClean="0">
                <a:solidFill>
                  <a:schemeClr val="accent2"/>
                </a:solidFill>
                <a:latin typeface="Calibri" panose="020F0502020204030204" pitchFamily="34" charset="0"/>
              </a:rPr>
              <a:t> </a:t>
            </a:r>
            <a:r>
              <a:rPr lang="en-GB" dirty="0">
                <a:solidFill>
                  <a:schemeClr val="accent2"/>
                </a:solidFill>
                <a:latin typeface="Calibri" panose="020F0502020204030204" pitchFamily="34" charset="0"/>
              </a:rPr>
              <a:t>to cultural differences </a:t>
            </a:r>
            <a:endParaRPr lang="pl-PL" dirty="0" smtClean="0">
              <a:solidFill>
                <a:schemeClr val="accent2"/>
              </a:solidFill>
              <a:latin typeface="Calibri" panose="020F0502020204030204" pitchFamily="34" charset="0"/>
            </a:endParaRPr>
          </a:p>
          <a:p>
            <a:pPr marL="450850" eaLnBrk="1">
              <a:lnSpc>
                <a:spcPct val="80000"/>
              </a:lnSpc>
              <a:spcBef>
                <a:spcPts val="5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err="1" smtClean="0">
                <a:solidFill>
                  <a:schemeClr val="accent2"/>
                </a:solidFill>
                <a:latin typeface="Calibri" panose="020F0502020204030204" pitchFamily="34" charset="0"/>
              </a:rPr>
              <a:t>flexib</a:t>
            </a:r>
            <a:r>
              <a:rPr lang="pl-PL" dirty="0" smtClean="0">
                <a:solidFill>
                  <a:schemeClr val="accent2"/>
                </a:solidFill>
                <a:latin typeface="Calibri" panose="020F0502020204030204" pitchFamily="34" charset="0"/>
              </a:rPr>
              <a:t>i</a:t>
            </a:r>
            <a:r>
              <a:rPr lang="en-GB" dirty="0" smtClean="0">
                <a:solidFill>
                  <a:schemeClr val="accent2"/>
                </a:solidFill>
                <a:latin typeface="Calibri" panose="020F0502020204030204" pitchFamily="34" charset="0"/>
              </a:rPr>
              <a:t>l</a:t>
            </a:r>
            <a:r>
              <a:rPr lang="pl-PL" dirty="0" err="1" smtClean="0">
                <a:solidFill>
                  <a:schemeClr val="accent2"/>
                </a:solidFill>
                <a:latin typeface="Calibri" panose="020F0502020204030204" pitchFamily="34" charset="0"/>
              </a:rPr>
              <a:t>ity</a:t>
            </a:r>
            <a:r>
              <a:rPr lang="en-GB" dirty="0" smtClean="0">
                <a:solidFill>
                  <a:schemeClr val="accent2"/>
                </a:solidFill>
                <a:latin typeface="Calibri" panose="020F0502020204030204" pitchFamily="34" charset="0"/>
              </a:rPr>
              <a:t> </a:t>
            </a:r>
            <a:r>
              <a:rPr lang="en-GB" dirty="0">
                <a:solidFill>
                  <a:schemeClr val="accent2"/>
                </a:solidFill>
                <a:latin typeface="Calibri" panose="020F0502020204030204" pitchFamily="34" charset="0"/>
              </a:rPr>
              <a:t>to manage the job opportunities. </a:t>
            </a:r>
            <a:endParaRPr lang="pl-PL" dirty="0" smtClean="0">
              <a:solidFill>
                <a:schemeClr val="accent2"/>
              </a:solidFill>
              <a:latin typeface="Calibri" panose="020F0502020204030204" pitchFamily="34" charset="0"/>
            </a:endParaRPr>
          </a:p>
          <a:p>
            <a:pPr marL="450850" eaLnBrk="1">
              <a:lnSpc>
                <a:spcPct val="80000"/>
              </a:lnSpc>
              <a:spcBef>
                <a:spcPts val="5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dirty="0"/>
          </a:p>
          <a:p>
            <a:pPr marL="107950" indent="0" eaLnBrk="1">
              <a:lnSpc>
                <a:spcPct val="80000"/>
              </a:lnSpc>
              <a:spcBef>
                <a:spcPts val="500"/>
              </a:spcBef>
              <a:spcAft>
                <a:spcPct val="0"/>
              </a:spcAft>
              <a:buClr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chemeClr val="accent2"/>
                </a:solidFill>
                <a:latin typeface="Calibri" panose="020F0502020204030204" pitchFamily="34" charset="0"/>
              </a:rPr>
              <a:t>The </a:t>
            </a:r>
            <a:r>
              <a:rPr lang="en-GB" dirty="0">
                <a:solidFill>
                  <a:schemeClr val="accent2"/>
                </a:solidFill>
                <a:latin typeface="Calibri" panose="020F0502020204030204" pitchFamily="34" charset="0"/>
              </a:rPr>
              <a:t>change in the paradigm of work, from traditional triangle-shaped work place to diamond-shaped </a:t>
            </a:r>
            <a:r>
              <a:rPr lang="en-GB" dirty="0" smtClean="0">
                <a:solidFill>
                  <a:schemeClr val="accent2"/>
                </a:solidFill>
                <a:latin typeface="Calibri" panose="020F0502020204030204" pitchFamily="34" charset="0"/>
              </a:rPr>
              <a:t>work</a:t>
            </a:r>
            <a:r>
              <a:rPr lang="pl-PL" dirty="0" smtClean="0">
                <a:solidFill>
                  <a:schemeClr val="accent2"/>
                </a:solidFill>
                <a:latin typeface="Calibri" panose="020F0502020204030204" pitchFamily="34" charset="0"/>
              </a:rPr>
              <a:t>:</a:t>
            </a:r>
          </a:p>
          <a:p>
            <a:pPr marL="450850" eaLnBrk="1">
              <a:lnSpc>
                <a:spcPct val="80000"/>
              </a:lnSpc>
              <a:spcBef>
                <a:spcPts val="5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chemeClr val="accent2"/>
                </a:solidFill>
                <a:latin typeface="Calibri" panose="020F0502020204030204" pitchFamily="34" charset="0"/>
              </a:rPr>
              <a:t>ability </a:t>
            </a:r>
            <a:r>
              <a:rPr lang="en-GB" dirty="0">
                <a:solidFill>
                  <a:schemeClr val="accent2"/>
                </a:solidFill>
                <a:latin typeface="Calibri" panose="020F0502020204030204" pitchFamily="34" charset="0"/>
              </a:rPr>
              <a:t>to solve problems, </a:t>
            </a:r>
            <a:endParaRPr lang="pl-PL" dirty="0" smtClean="0">
              <a:solidFill>
                <a:schemeClr val="accent2"/>
              </a:solidFill>
              <a:latin typeface="Calibri" panose="020F0502020204030204" pitchFamily="34" charset="0"/>
            </a:endParaRPr>
          </a:p>
          <a:p>
            <a:pPr marL="450850" eaLnBrk="1">
              <a:lnSpc>
                <a:spcPct val="80000"/>
              </a:lnSpc>
              <a:spcBef>
                <a:spcPts val="5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chemeClr val="accent2"/>
                </a:solidFill>
                <a:latin typeface="Calibri" panose="020F0502020204030204" pitchFamily="34" charset="0"/>
              </a:rPr>
              <a:t>to </a:t>
            </a:r>
            <a:r>
              <a:rPr lang="en-GB" dirty="0">
                <a:solidFill>
                  <a:schemeClr val="accent2"/>
                </a:solidFill>
                <a:latin typeface="Calibri" panose="020F0502020204030204" pitchFamily="34" charset="0"/>
              </a:rPr>
              <a:t>work in teams, </a:t>
            </a:r>
            <a:endParaRPr lang="pl-PL" dirty="0" smtClean="0">
              <a:solidFill>
                <a:schemeClr val="accent2"/>
              </a:solidFill>
              <a:latin typeface="Calibri" panose="020F0502020204030204" pitchFamily="34" charset="0"/>
            </a:endParaRPr>
          </a:p>
          <a:p>
            <a:pPr marL="450850" eaLnBrk="1">
              <a:lnSpc>
                <a:spcPct val="80000"/>
              </a:lnSpc>
              <a:spcBef>
                <a:spcPts val="5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chemeClr val="accent2"/>
                </a:solidFill>
                <a:latin typeface="Calibri" panose="020F0502020204030204" pitchFamily="34" charset="0"/>
              </a:rPr>
              <a:t>to </a:t>
            </a:r>
            <a:r>
              <a:rPr lang="en-GB" dirty="0">
                <a:solidFill>
                  <a:schemeClr val="accent2"/>
                </a:solidFill>
                <a:latin typeface="Calibri" panose="020F0502020204030204" pitchFamily="34" charset="0"/>
              </a:rPr>
              <a:t>think innovatively and </a:t>
            </a:r>
            <a:r>
              <a:rPr lang="en-GB" dirty="0" smtClean="0">
                <a:solidFill>
                  <a:schemeClr val="accent2"/>
                </a:solidFill>
                <a:latin typeface="Calibri" panose="020F0502020204030204" pitchFamily="34" charset="0"/>
              </a:rPr>
              <a:t>independently</a:t>
            </a:r>
            <a:r>
              <a:rPr lang="pl-PL" dirty="0" smtClean="0">
                <a:solidFill>
                  <a:schemeClr val="accent2"/>
                </a:solidFill>
                <a:latin typeface="Calibri" panose="020F0502020204030204" pitchFamily="34" charset="0"/>
              </a:rPr>
              <a:t>,</a:t>
            </a:r>
          </a:p>
          <a:p>
            <a:pPr marL="450850" eaLnBrk="1">
              <a:lnSpc>
                <a:spcPct val="80000"/>
              </a:lnSpc>
              <a:spcBef>
                <a:spcPts val="5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chemeClr val="accent2"/>
                </a:solidFill>
                <a:latin typeface="Calibri" panose="020F0502020204030204" pitchFamily="34" charset="0"/>
              </a:rPr>
              <a:t>and </a:t>
            </a:r>
            <a:r>
              <a:rPr lang="en-GB" dirty="0">
                <a:solidFill>
                  <a:schemeClr val="accent2"/>
                </a:solidFill>
                <a:latin typeface="Calibri" panose="020F0502020204030204" pitchFamily="34" charset="0"/>
              </a:rPr>
              <a:t>to be </a:t>
            </a:r>
            <a:r>
              <a:rPr lang="en-GB" dirty="0" smtClean="0">
                <a:solidFill>
                  <a:schemeClr val="accent2"/>
                </a:solidFill>
                <a:latin typeface="Calibri" panose="020F0502020204030204" pitchFamily="34" charset="0"/>
              </a:rPr>
              <a:t>flexible</a:t>
            </a:r>
            <a:r>
              <a:rPr lang="pl-PL" dirty="0" smtClean="0">
                <a:solidFill>
                  <a:schemeClr val="accent2"/>
                </a:solidFill>
                <a:latin typeface="Calibri" panose="020F0502020204030204" pitchFamily="34" charset="0"/>
              </a:rPr>
              <a:t>.</a:t>
            </a:r>
            <a:endParaRPr lang="sr-Latn-CS" dirty="0" smtClean="0">
              <a:solidFill>
                <a:schemeClr val="accent2"/>
              </a:solidFill>
              <a:latin typeface="Calibri" panose="020F0502020204030204" pitchFamily="34" charset="0"/>
            </a:endParaRPr>
          </a:p>
        </p:txBody>
      </p:sp>
      <p:pic>
        <p:nvPicPr>
          <p:cNvPr id="2050" name="Picture 2" descr="http://t1.gstatic.com/images?q=tbn:ANd9GcT7-_eJgthQDLFFrNb-By9piZFDhh4w9NMsfL5ZJvNVDJBlxOCr">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09229" y="3212976"/>
            <a:ext cx="3325264" cy="18722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p:cNvSpPr>
            <a:spLocks noGrp="1" noChangeArrowheads="1"/>
          </p:cNvSpPr>
          <p:nvPr>
            <p:ph type="title" idx="4294967295"/>
          </p:nvPr>
        </p:nvSpPr>
        <p:spPr>
          <a:xfrm>
            <a:off x="457200" y="274638"/>
            <a:ext cx="8229600" cy="1143000"/>
          </a:xfrm>
        </p:spPr>
        <p:txBody>
          <a:bodyPr lIns="90000" tIns="46800" rIns="90000" bIns="46800"/>
          <a:lstStyle/>
          <a:p>
            <a:pPr eaLnBrk="1">
              <a:lnSpc>
                <a:spcPct val="100000"/>
              </a:lnSpc>
              <a:buClrTx/>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sr-Latn-CS" b="1" dirty="0" smtClean="0">
                <a:solidFill>
                  <a:srgbClr val="860000"/>
                </a:solidFill>
                <a:latin typeface="Calibri" pitchFamily="32" charset="0"/>
              </a:rPr>
              <a:t>Career information</a:t>
            </a:r>
          </a:p>
        </p:txBody>
      </p:sp>
      <p:sp>
        <p:nvSpPr>
          <p:cNvPr id="9219" name="Rectangle 2"/>
          <p:cNvSpPr>
            <a:spLocks noGrp="1" noChangeArrowheads="1"/>
          </p:cNvSpPr>
          <p:nvPr>
            <p:ph type="body" idx="4294967295"/>
          </p:nvPr>
        </p:nvSpPr>
        <p:spPr>
          <a:xfrm>
            <a:off x="457200" y="1600201"/>
            <a:ext cx="5050904" cy="3773016"/>
          </a:xfrm>
        </p:spPr>
        <p:txBody>
          <a:bodyPr lIns="90000" tIns="46800" rIns="90000" bIns="46800"/>
          <a:lstStyle/>
          <a:p>
            <a:pPr marL="431800" indent="-323850" eaLnBrk="1">
              <a:lnSpc>
                <a:spcPct val="100000"/>
              </a:lnSpc>
              <a:spcBef>
                <a:spcPts val="700"/>
              </a:spcBef>
              <a:spcAft>
                <a:spcPct val="0"/>
              </a:spcAft>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sr-Latn-CS" sz="2800" dirty="0" smtClean="0"/>
          </a:p>
          <a:p>
            <a:pPr marL="431800" indent="-323850" eaLnBrk="1">
              <a:lnSpc>
                <a:spcPct val="100000"/>
              </a:lnSpc>
              <a:spcBef>
                <a:spcPts val="700"/>
              </a:spcBef>
              <a:spcAft>
                <a:spcPct val="0"/>
              </a:spcAft>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sr-Latn-CS" sz="2800" dirty="0" smtClean="0"/>
              <a:t>	</a:t>
            </a:r>
            <a:r>
              <a:rPr lang="sr-Latn-CS" dirty="0" smtClean="0">
                <a:solidFill>
                  <a:schemeClr val="accent2"/>
                </a:solidFill>
                <a:latin typeface="Calibri" panose="020F0502020204030204" pitchFamily="34" charset="0"/>
              </a:rPr>
              <a:t>Constantly updated and developed data base is valuable both to students/graduates and to career counsellors.</a:t>
            </a:r>
          </a:p>
          <a:p>
            <a:pPr marL="431800" indent="-323850" eaLnBrk="1">
              <a:lnSpc>
                <a:spcPct val="100000"/>
              </a:lnSpc>
              <a:spcBef>
                <a:spcPts val="700"/>
              </a:spcBef>
              <a:spcAft>
                <a:spcPct val="0"/>
              </a:spcAft>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sr-Latn-CS" dirty="0">
                <a:solidFill>
                  <a:schemeClr val="accent2"/>
                </a:solidFill>
                <a:latin typeface="Calibri" panose="020F0502020204030204" pitchFamily="34" charset="0"/>
              </a:rPr>
              <a:t>	</a:t>
            </a:r>
            <a:endParaRPr lang="sr-Latn-CS" dirty="0" smtClean="0">
              <a:solidFill>
                <a:schemeClr val="accent2"/>
              </a:solidFill>
              <a:latin typeface="Calibri" panose="020F0502020204030204" pitchFamily="34" charset="0"/>
            </a:endParaRPr>
          </a:p>
          <a:p>
            <a:pPr marL="431800" indent="-323850" eaLnBrk="1">
              <a:lnSpc>
                <a:spcPct val="100000"/>
              </a:lnSpc>
              <a:spcBef>
                <a:spcPts val="700"/>
              </a:spcBef>
              <a:spcAft>
                <a:spcPct val="0"/>
              </a:spcAft>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sr-Latn-CS" dirty="0">
                <a:solidFill>
                  <a:schemeClr val="accent2"/>
                </a:solidFill>
                <a:latin typeface="Calibri" panose="020F0502020204030204" pitchFamily="34" charset="0"/>
              </a:rPr>
              <a:t>	</a:t>
            </a:r>
            <a:r>
              <a:rPr lang="sr-Latn-CS" dirty="0" smtClean="0">
                <a:solidFill>
                  <a:schemeClr val="accent2"/>
                </a:solidFill>
                <a:latin typeface="Calibri" panose="020F0502020204030204" pitchFamily="34" charset="0"/>
              </a:rPr>
              <a:t>Career information competes with other, often unprofessional sources of information.</a:t>
            </a:r>
          </a:p>
          <a:p>
            <a:pPr marL="431800" indent="-323850" eaLnBrk="1">
              <a:lnSpc>
                <a:spcPct val="100000"/>
              </a:lnSpc>
              <a:spcBef>
                <a:spcPts val="700"/>
              </a:spcBef>
              <a:spcAft>
                <a:spcPct val="0"/>
              </a:spcAft>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sr-Latn-CS" dirty="0">
                <a:solidFill>
                  <a:schemeClr val="accent2"/>
                </a:solidFill>
                <a:latin typeface="Calibri" panose="020F0502020204030204" pitchFamily="34" charset="0"/>
              </a:rPr>
              <a:t>	</a:t>
            </a:r>
            <a:endParaRPr lang="sr-Latn-CS" dirty="0" smtClean="0">
              <a:solidFill>
                <a:schemeClr val="accent2"/>
              </a:solidFill>
              <a:latin typeface="Calibri" panose="020F0502020204030204" pitchFamily="34" charset="0"/>
            </a:endParaRPr>
          </a:p>
        </p:txBody>
      </p:sp>
      <p:pic>
        <p:nvPicPr>
          <p:cNvPr id="3074" name="Picture 2" descr="C:\Users\dunaj\AppData\Local\Microsoft\Windows\Temporary Internet Files\Content.IE5\CZZ74KXN\AboutInformation[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2348880"/>
            <a:ext cx="2286319" cy="228631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body" idx="4294967295"/>
          </p:nvPr>
        </p:nvSpPr>
        <p:spPr>
          <a:xfrm>
            <a:off x="457200" y="1600200"/>
            <a:ext cx="8229600" cy="4525963"/>
          </a:xfrm>
        </p:spPr>
        <p:txBody>
          <a:bodyPr lIns="90000" tIns="46800" rIns="90000" bIns="46800"/>
          <a:lstStyle/>
          <a:p>
            <a:pPr marL="341313" indent="-341313" eaLnBrk="1">
              <a:lnSpc>
                <a:spcPct val="80000"/>
              </a:lnSpc>
              <a:spcBef>
                <a:spcPts val="500"/>
              </a:spcBef>
              <a:spcAft>
                <a:spcPct val="0"/>
              </a:spcAft>
              <a:buClr>
                <a:srgbClr val="333399"/>
              </a:buClr>
              <a:buFont typeface="Calibri" pitchFamily="32"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sr-Latn-CS" dirty="0" smtClean="0">
              <a:solidFill>
                <a:srgbClr val="333399"/>
              </a:solidFill>
              <a:latin typeface="Calibri" pitchFamily="32" charset="0"/>
            </a:endParaRPr>
          </a:p>
          <a:p>
            <a:pPr marL="341313" indent="-341313" eaLnBrk="1">
              <a:lnSpc>
                <a:spcPct val="80000"/>
              </a:lnSpc>
              <a:spcBef>
                <a:spcPts val="500"/>
              </a:spcBef>
              <a:spcAft>
                <a:spcPct val="0"/>
              </a:spcAft>
              <a:buClr>
                <a:srgbClr val="333399"/>
              </a:buClr>
              <a:buFont typeface="Calibri" pitchFamily="32"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sr-Latn-CS" dirty="0" smtClean="0">
              <a:solidFill>
                <a:srgbClr val="333399"/>
              </a:solidFill>
              <a:latin typeface="Calibri" pitchFamily="32" charset="0"/>
            </a:endParaRPr>
          </a:p>
          <a:p>
            <a:pPr marL="341313" indent="-341313" eaLnBrk="1">
              <a:lnSpc>
                <a:spcPct val="80000"/>
              </a:lnSpc>
              <a:spcBef>
                <a:spcPts val="500"/>
              </a:spcBef>
              <a:spcAft>
                <a:spcPct val="0"/>
              </a:spcAft>
              <a:buClr>
                <a:srgbClr val="333399"/>
              </a:buClr>
              <a:buFont typeface="Calibri" pitchFamily="32"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US" dirty="0" smtClean="0">
              <a:solidFill>
                <a:srgbClr val="333399"/>
              </a:solidFill>
              <a:latin typeface="Calibri" pitchFamily="32" charset="0"/>
            </a:endParaRPr>
          </a:p>
        </p:txBody>
      </p:sp>
      <p:sp>
        <p:nvSpPr>
          <p:cNvPr id="2" name="pole tekstowe 1"/>
          <p:cNvSpPr txBox="1"/>
          <p:nvPr/>
        </p:nvSpPr>
        <p:spPr>
          <a:xfrm>
            <a:off x="539552" y="1772816"/>
            <a:ext cx="6480720" cy="3529171"/>
          </a:xfrm>
          <a:prstGeom prst="rect">
            <a:avLst/>
          </a:prstGeom>
          <a:noFill/>
        </p:spPr>
        <p:txBody>
          <a:bodyPr wrap="square" rtlCol="0">
            <a:spAutoFit/>
          </a:bodyPr>
          <a:lstStyle/>
          <a:p>
            <a:pPr marL="431800" indent="-323850">
              <a:spcBef>
                <a:spcPts val="700"/>
              </a:spcBef>
              <a:buSzPct val="45000"/>
              <a:tabLst>
                <a:tab pos="723900" algn="l"/>
                <a:tab pos="1447800" algn="l"/>
                <a:tab pos="2171700" algn="l"/>
                <a:tab pos="2895600" algn="l"/>
                <a:tab pos="3619500" algn="l"/>
                <a:tab pos="4343400" algn="l"/>
                <a:tab pos="5067300" algn="l"/>
                <a:tab pos="5791200" algn="l"/>
                <a:tab pos="6515100" algn="l"/>
                <a:tab pos="7239000" algn="l"/>
                <a:tab pos="7962900" algn="l"/>
              </a:tabLst>
            </a:pPr>
            <a:r>
              <a:rPr lang="sr-Latn-CS" sz="2000" dirty="0">
                <a:solidFill>
                  <a:schemeClr val="accent2"/>
                </a:solidFill>
                <a:latin typeface="Calibri" panose="020F0502020204030204" pitchFamily="34" charset="0"/>
              </a:rPr>
              <a:t>To be effective it needs to:</a:t>
            </a:r>
          </a:p>
          <a:p>
            <a:pPr marL="736600" indent="-285750">
              <a:spcBef>
                <a:spcPts val="700"/>
              </a:spcBef>
              <a:buSzPct val="45000"/>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sr-Latn-CS" sz="2000" dirty="0" smtClean="0">
                <a:solidFill>
                  <a:schemeClr val="accent2"/>
                </a:solidFill>
                <a:latin typeface="Calibri" panose="020F0502020204030204" pitchFamily="34" charset="0"/>
              </a:rPr>
              <a:t>cover </a:t>
            </a:r>
            <a:r>
              <a:rPr lang="sr-Latn-CS" sz="2000" dirty="0">
                <a:solidFill>
                  <a:schemeClr val="accent2"/>
                </a:solidFill>
                <a:latin typeface="Calibri" panose="020F0502020204030204" pitchFamily="34" charset="0"/>
              </a:rPr>
              <a:t>the areas of students’/graduates’ interest (global careers, entrepreneurship, grants, scholarships, networking possibilities, etc.)</a:t>
            </a:r>
          </a:p>
          <a:p>
            <a:pPr marL="736600" indent="-285750">
              <a:spcBef>
                <a:spcPts val="700"/>
              </a:spcBef>
              <a:buSzPct val="45000"/>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sr-Latn-CS" sz="2000" dirty="0" smtClean="0">
                <a:solidFill>
                  <a:schemeClr val="accent2"/>
                </a:solidFill>
                <a:latin typeface="Calibri" panose="020F0502020204030204" pitchFamily="34" charset="0"/>
              </a:rPr>
              <a:t>use </a:t>
            </a:r>
            <a:r>
              <a:rPr lang="sr-Latn-CS" sz="2000" dirty="0">
                <a:solidFill>
                  <a:schemeClr val="accent2"/>
                </a:solidFill>
                <a:latin typeface="Calibri" panose="020F0502020204030204" pitchFamily="34" charset="0"/>
              </a:rPr>
              <a:t>high-tech novelties and social </a:t>
            </a:r>
            <a:r>
              <a:rPr lang="sr-Latn-CS" sz="2000" dirty="0" smtClean="0">
                <a:solidFill>
                  <a:schemeClr val="accent2"/>
                </a:solidFill>
                <a:latin typeface="Calibri" panose="020F0502020204030204" pitchFamily="34" charset="0"/>
              </a:rPr>
              <a:t>media</a:t>
            </a:r>
          </a:p>
          <a:p>
            <a:pPr marL="736600" indent="-285750">
              <a:spcBef>
                <a:spcPts val="700"/>
              </a:spcBef>
              <a:buSzPct val="45000"/>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sr-Latn-CS" sz="2000" dirty="0">
                <a:solidFill>
                  <a:schemeClr val="accent2"/>
                </a:solidFill>
                <a:latin typeface="Calibri" panose="020F0502020204030204" pitchFamily="34" charset="0"/>
              </a:rPr>
              <a:t>b</a:t>
            </a:r>
            <a:r>
              <a:rPr lang="sr-Latn-CS" sz="2000" dirty="0" smtClean="0">
                <a:solidFill>
                  <a:schemeClr val="accent2"/>
                </a:solidFill>
                <a:latin typeface="Calibri" panose="020F0502020204030204" pitchFamily="34" charset="0"/>
              </a:rPr>
              <a:t>e attractive and interactive whenever possible</a:t>
            </a:r>
          </a:p>
          <a:p>
            <a:pPr marL="736600" indent="-285750">
              <a:spcBef>
                <a:spcPts val="700"/>
              </a:spcBef>
              <a:buSzPct val="45000"/>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sz="2000" dirty="0" err="1" smtClean="0">
                <a:solidFill>
                  <a:schemeClr val="accent2"/>
                </a:solidFill>
                <a:latin typeface="Calibri" panose="020F0502020204030204" pitchFamily="34" charset="0"/>
              </a:rPr>
              <a:t>use</a:t>
            </a:r>
            <a:r>
              <a:rPr lang="pl-PL" sz="2000" dirty="0" smtClean="0">
                <a:solidFill>
                  <a:schemeClr val="accent2"/>
                </a:solidFill>
                <a:latin typeface="Calibri" panose="020F0502020204030204" pitchFamily="34" charset="0"/>
              </a:rPr>
              <a:t> modern </a:t>
            </a:r>
            <a:r>
              <a:rPr lang="pl-PL" sz="2000" dirty="0" err="1" smtClean="0">
                <a:solidFill>
                  <a:schemeClr val="accent2"/>
                </a:solidFill>
                <a:latin typeface="Calibri" panose="020F0502020204030204" pitchFamily="34" charset="0"/>
              </a:rPr>
              <a:t>tools</a:t>
            </a:r>
            <a:r>
              <a:rPr lang="pl-PL" sz="2000" dirty="0" smtClean="0">
                <a:solidFill>
                  <a:schemeClr val="accent2"/>
                </a:solidFill>
                <a:latin typeface="Calibri" panose="020F0502020204030204" pitchFamily="34" charset="0"/>
              </a:rPr>
              <a:t>, </a:t>
            </a:r>
            <a:r>
              <a:rPr lang="pl-PL" sz="2000" dirty="0" err="1" smtClean="0">
                <a:solidFill>
                  <a:schemeClr val="accent2"/>
                </a:solidFill>
                <a:latin typeface="Calibri" panose="020F0502020204030204" pitchFamily="34" charset="0"/>
              </a:rPr>
              <a:t>like</a:t>
            </a:r>
            <a:r>
              <a:rPr lang="pl-PL" sz="2000" dirty="0" smtClean="0">
                <a:solidFill>
                  <a:schemeClr val="accent2"/>
                </a:solidFill>
                <a:latin typeface="Calibri" panose="020F0502020204030204" pitchFamily="34" charset="0"/>
              </a:rPr>
              <a:t>: </a:t>
            </a:r>
            <a:r>
              <a:rPr lang="en-GB" sz="2000" dirty="0" smtClean="0">
                <a:solidFill>
                  <a:schemeClr val="accent2"/>
                </a:solidFill>
                <a:latin typeface="Calibri" panose="020F0502020204030204" pitchFamily="34" charset="0"/>
              </a:rPr>
              <a:t>social </a:t>
            </a:r>
            <a:r>
              <a:rPr lang="en-GB" sz="2000" dirty="0">
                <a:solidFill>
                  <a:schemeClr val="accent2"/>
                </a:solidFill>
                <a:latin typeface="Calibri" panose="020F0502020204030204" pitchFamily="34" charset="0"/>
              </a:rPr>
              <a:t>media, e-learning, blended learning, video conferences, blogs and </a:t>
            </a:r>
            <a:r>
              <a:rPr lang="pl-PL" sz="2000" dirty="0" smtClean="0">
                <a:solidFill>
                  <a:schemeClr val="accent2"/>
                </a:solidFill>
                <a:latin typeface="Calibri" panose="020F0502020204030204" pitchFamily="34" charset="0"/>
              </a:rPr>
              <a:t/>
            </a:r>
            <a:br>
              <a:rPr lang="pl-PL" sz="2000" dirty="0" smtClean="0">
                <a:solidFill>
                  <a:schemeClr val="accent2"/>
                </a:solidFill>
                <a:latin typeface="Calibri" panose="020F0502020204030204" pitchFamily="34" charset="0"/>
              </a:rPr>
            </a:br>
            <a:r>
              <a:rPr lang="en-GB" sz="2000" dirty="0" smtClean="0">
                <a:solidFill>
                  <a:schemeClr val="accent2"/>
                </a:solidFill>
                <a:latin typeface="Calibri" panose="020F0502020204030204" pitchFamily="34" charset="0"/>
              </a:rPr>
              <a:t>v-logs</a:t>
            </a:r>
            <a:r>
              <a:rPr lang="en-GB" sz="2000" dirty="0">
                <a:solidFill>
                  <a:schemeClr val="accent2"/>
                </a:solidFill>
                <a:latin typeface="Calibri" panose="020F0502020204030204" pitchFamily="34" charset="0"/>
              </a:rPr>
              <a:t>, webinars, on-line recruitment, etc. </a:t>
            </a:r>
            <a:endParaRPr lang="sr-Latn-CS" sz="2000" dirty="0">
              <a:solidFill>
                <a:schemeClr val="accent2"/>
              </a:solidFill>
              <a:latin typeface="Calibri" panose="020F0502020204030204" pitchFamily="34" charset="0"/>
            </a:endParaRPr>
          </a:p>
          <a:p>
            <a:endParaRPr lang="pl-PL" sz="2000" dirty="0"/>
          </a:p>
        </p:txBody>
      </p:sp>
      <p:sp>
        <p:nvSpPr>
          <p:cNvPr id="5" name="Rectangle 1"/>
          <p:cNvSpPr>
            <a:spLocks noGrp="1" noChangeArrowheads="1"/>
          </p:cNvSpPr>
          <p:nvPr>
            <p:ph type="title" idx="4294967295"/>
          </p:nvPr>
        </p:nvSpPr>
        <p:spPr>
          <a:xfrm>
            <a:off x="457200" y="274638"/>
            <a:ext cx="8229600" cy="1143000"/>
          </a:xfrm>
        </p:spPr>
        <p:txBody>
          <a:bodyPr lIns="90000" tIns="46800" rIns="90000" bIns="46800"/>
          <a:lstStyle/>
          <a:p>
            <a:pPr eaLnBrk="1">
              <a:lnSpc>
                <a:spcPct val="100000"/>
              </a:lnSpc>
              <a:buClrTx/>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sr-Latn-CS" b="1" dirty="0" smtClean="0">
                <a:solidFill>
                  <a:srgbClr val="860000"/>
                </a:solidFill>
                <a:latin typeface="Calibri" pitchFamily="32" charset="0"/>
              </a:rPr>
              <a:t>Career information</a:t>
            </a:r>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Grp="1" noChangeArrowheads="1"/>
          </p:cNvSpPr>
          <p:nvPr>
            <p:ph type="title" idx="4294967295"/>
          </p:nvPr>
        </p:nvSpPr>
        <p:spPr>
          <a:xfrm>
            <a:off x="457200" y="620688"/>
            <a:ext cx="8229600" cy="796950"/>
          </a:xfrm>
        </p:spPr>
        <p:txBody>
          <a:bodyPr lIns="90000" tIns="46800" rIns="90000" bIns="46800"/>
          <a:lstStyle/>
          <a:p>
            <a:pPr eaLnBrk="1">
              <a:lnSpc>
                <a:spcPct val="100000"/>
              </a:lnSpc>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sz="4000" b="1" dirty="0" smtClean="0">
                <a:solidFill>
                  <a:srgbClr val="860000"/>
                </a:solidFill>
                <a:latin typeface="Calibri" panose="020F0502020204030204" pitchFamily="34" charset="0"/>
              </a:rPr>
              <a:t/>
            </a:r>
            <a:br>
              <a:rPr lang="pl-PL" sz="4000" b="1" dirty="0" smtClean="0">
                <a:solidFill>
                  <a:srgbClr val="860000"/>
                </a:solidFill>
                <a:latin typeface="Calibri" panose="020F0502020204030204" pitchFamily="34" charset="0"/>
              </a:rPr>
            </a:br>
            <a:r>
              <a:rPr lang="en-GB" sz="4000" b="1" dirty="0" smtClean="0">
                <a:solidFill>
                  <a:srgbClr val="860000"/>
                </a:solidFill>
                <a:latin typeface="Calibri" panose="020F0502020204030204" pitchFamily="34" charset="0"/>
              </a:rPr>
              <a:t>Delivering </a:t>
            </a:r>
            <a:r>
              <a:rPr lang="en-GB" sz="4000" b="1" dirty="0">
                <a:solidFill>
                  <a:srgbClr val="860000"/>
                </a:solidFill>
                <a:latin typeface="Calibri" panose="020F0502020204030204" pitchFamily="34" charset="0"/>
              </a:rPr>
              <a:t>job and placement offers</a:t>
            </a:r>
            <a:r>
              <a:rPr lang="pl-PL" dirty="0"/>
              <a:t/>
            </a:r>
            <a:br>
              <a:rPr lang="pl-PL" dirty="0"/>
            </a:br>
            <a:endParaRPr lang="sr-Latn-CS" b="1" dirty="0" smtClean="0">
              <a:solidFill>
                <a:srgbClr val="333399"/>
              </a:solidFill>
              <a:latin typeface="Calibri" pitchFamily="32" charset="0"/>
            </a:endParaRPr>
          </a:p>
        </p:txBody>
      </p:sp>
      <p:sp>
        <p:nvSpPr>
          <p:cNvPr id="11267" name="Rectangle 2"/>
          <p:cNvSpPr>
            <a:spLocks noGrp="1" noChangeArrowheads="1"/>
          </p:cNvSpPr>
          <p:nvPr>
            <p:ph type="body" idx="4294967295"/>
          </p:nvPr>
        </p:nvSpPr>
        <p:spPr>
          <a:xfrm>
            <a:off x="457200" y="1600200"/>
            <a:ext cx="4978896" cy="4525963"/>
          </a:xfrm>
        </p:spPr>
        <p:txBody>
          <a:bodyPr lIns="90000" tIns="46800" rIns="90000" bIns="46800"/>
          <a:lstStyle/>
          <a:p>
            <a:pPr marL="609600" indent="-608013" eaLnBrk="1">
              <a:lnSpc>
                <a:spcPct val="90000"/>
              </a:lnSpc>
              <a:spcBef>
                <a:spcPts val="6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dirty="0" smtClean="0">
              <a:solidFill>
                <a:schemeClr val="accent2"/>
              </a:solidFill>
              <a:latin typeface="Calibri" panose="020F0502020204030204" pitchFamily="34" charset="0"/>
            </a:endParaRPr>
          </a:p>
          <a:p>
            <a:pPr marL="609600" indent="-608013" eaLnBrk="1">
              <a:lnSpc>
                <a:spcPct val="90000"/>
              </a:lnSpc>
              <a:spcBef>
                <a:spcPts val="6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dirty="0">
              <a:solidFill>
                <a:schemeClr val="accent2"/>
              </a:solidFill>
              <a:latin typeface="Calibri" panose="020F0502020204030204" pitchFamily="34" charset="0"/>
            </a:endParaRPr>
          </a:p>
          <a:p>
            <a:pPr marL="609600" indent="-608013" eaLnBrk="1">
              <a:lnSpc>
                <a:spcPct val="90000"/>
              </a:lnSpc>
              <a:spcBef>
                <a:spcPts val="6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dirty="0" smtClean="0">
              <a:solidFill>
                <a:schemeClr val="accent2"/>
              </a:solidFill>
              <a:latin typeface="Calibri" panose="020F0502020204030204" pitchFamily="34" charset="0"/>
            </a:endParaRPr>
          </a:p>
          <a:p>
            <a:pPr marL="609600" indent="-608013" eaLnBrk="1">
              <a:lnSpc>
                <a:spcPct val="90000"/>
              </a:lnSpc>
              <a:spcBef>
                <a:spcPts val="6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chemeClr val="accent2"/>
                </a:solidFill>
                <a:latin typeface="Calibri" panose="020F0502020204030204" pitchFamily="34" charset="0"/>
              </a:rPr>
              <a:t>Traditional job boards are not </a:t>
            </a:r>
            <a:r>
              <a:rPr lang="en-GB" dirty="0" err="1" smtClean="0">
                <a:solidFill>
                  <a:schemeClr val="accent2"/>
                </a:solidFill>
                <a:latin typeface="Calibri" panose="020F0502020204030204" pitchFamily="34" charset="0"/>
              </a:rPr>
              <a:t>suffic</a:t>
            </a:r>
            <a:r>
              <a:rPr lang="pl-PL" dirty="0" smtClean="0">
                <a:solidFill>
                  <a:schemeClr val="accent2"/>
                </a:solidFill>
                <a:latin typeface="Calibri" panose="020F0502020204030204" pitchFamily="34" charset="0"/>
              </a:rPr>
              <a:t>i</a:t>
            </a:r>
            <a:r>
              <a:rPr lang="en-GB" dirty="0" err="1" smtClean="0">
                <a:solidFill>
                  <a:schemeClr val="accent2"/>
                </a:solidFill>
                <a:latin typeface="Calibri" panose="020F0502020204030204" pitchFamily="34" charset="0"/>
              </a:rPr>
              <a:t>ent</a:t>
            </a:r>
            <a:r>
              <a:rPr lang="en-GB" dirty="0" smtClean="0">
                <a:solidFill>
                  <a:schemeClr val="accent2"/>
                </a:solidFill>
                <a:latin typeface="Calibri" panose="020F0502020204030204" pitchFamily="34" charset="0"/>
              </a:rPr>
              <a:t> any more</a:t>
            </a:r>
          </a:p>
          <a:p>
            <a:pPr marL="609600" indent="-608013" eaLnBrk="1">
              <a:lnSpc>
                <a:spcPct val="90000"/>
              </a:lnSpc>
              <a:spcBef>
                <a:spcPts val="6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chemeClr val="accent2"/>
                </a:solidFill>
                <a:latin typeface="Calibri" panose="020F0502020204030204" pitchFamily="34" charset="0"/>
              </a:rPr>
              <a:t>There is easy access to information about job and placement opportunities</a:t>
            </a:r>
          </a:p>
          <a:p>
            <a:pPr marL="609600" indent="-608013" eaLnBrk="1">
              <a:lnSpc>
                <a:spcPct val="90000"/>
              </a:lnSpc>
              <a:spcBef>
                <a:spcPts val="6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chemeClr val="accent2"/>
                </a:solidFill>
                <a:latin typeface="Calibri" panose="020F0502020204030204" pitchFamily="34" charset="0"/>
              </a:rPr>
              <a:t>Traditional employers’ presentations and job fairs are ineffective</a:t>
            </a:r>
            <a:r>
              <a:rPr lang="pl-PL" dirty="0" smtClean="0">
                <a:solidFill>
                  <a:schemeClr val="accent2"/>
                </a:solidFill>
                <a:latin typeface="Calibri" panose="020F0502020204030204" pitchFamily="34" charset="0"/>
              </a:rPr>
              <a:t>.</a:t>
            </a:r>
            <a:endParaRPr lang="en-GB" dirty="0" smtClean="0">
              <a:solidFill>
                <a:schemeClr val="accent2"/>
              </a:solidFill>
              <a:latin typeface="Calibri" panose="020F0502020204030204" pitchFamily="34" charset="0"/>
            </a:endParaRPr>
          </a:p>
          <a:p>
            <a:pPr marL="1587" indent="0" eaLnBrk="1">
              <a:lnSpc>
                <a:spcPct val="90000"/>
              </a:lnSpc>
              <a:spcBef>
                <a:spcPts val="600"/>
              </a:spcBef>
              <a:spcAft>
                <a:spcPct val="0"/>
              </a:spcAft>
              <a:buClrTx/>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dirty="0" smtClean="0">
              <a:solidFill>
                <a:schemeClr val="accent2"/>
              </a:solidFill>
              <a:latin typeface="Calibri" panose="020F0502020204030204" pitchFamily="34" charset="0"/>
            </a:endParaRPr>
          </a:p>
        </p:txBody>
      </p:sp>
      <p:pic>
        <p:nvPicPr>
          <p:cNvPr id="4098" name="Picture 2" descr="http://www.cch.com.au/SiteImages/MiniSites/hr-minisite-employee-benefit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3290" y="2348881"/>
            <a:ext cx="3244097" cy="25202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Grp="1" noChangeArrowheads="1"/>
          </p:cNvSpPr>
          <p:nvPr>
            <p:ph type="title" idx="4294967295"/>
          </p:nvPr>
        </p:nvSpPr>
        <p:spPr>
          <a:xfrm>
            <a:off x="457200" y="620688"/>
            <a:ext cx="8229600" cy="796950"/>
          </a:xfrm>
        </p:spPr>
        <p:txBody>
          <a:bodyPr lIns="90000" tIns="46800" rIns="90000" bIns="46800"/>
          <a:lstStyle/>
          <a:p>
            <a:pPr eaLnBrk="1">
              <a:lnSpc>
                <a:spcPct val="100000"/>
              </a:lnSpc>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sz="4000" b="1" dirty="0" smtClean="0">
                <a:solidFill>
                  <a:srgbClr val="860000"/>
                </a:solidFill>
                <a:latin typeface="Calibri" panose="020F0502020204030204" pitchFamily="34" charset="0"/>
              </a:rPr>
              <a:t/>
            </a:r>
            <a:br>
              <a:rPr lang="pl-PL" sz="4000" b="1" dirty="0" smtClean="0">
                <a:solidFill>
                  <a:srgbClr val="860000"/>
                </a:solidFill>
                <a:latin typeface="Calibri" panose="020F0502020204030204" pitchFamily="34" charset="0"/>
              </a:rPr>
            </a:br>
            <a:r>
              <a:rPr lang="en-GB" sz="4000" b="1" dirty="0" smtClean="0">
                <a:solidFill>
                  <a:srgbClr val="860000"/>
                </a:solidFill>
                <a:latin typeface="Calibri" panose="020F0502020204030204" pitchFamily="34" charset="0"/>
              </a:rPr>
              <a:t>Delivering </a:t>
            </a:r>
            <a:r>
              <a:rPr lang="en-GB" sz="4000" b="1" dirty="0">
                <a:solidFill>
                  <a:srgbClr val="860000"/>
                </a:solidFill>
                <a:latin typeface="Calibri" panose="020F0502020204030204" pitchFamily="34" charset="0"/>
              </a:rPr>
              <a:t>job and placement offers</a:t>
            </a:r>
            <a:r>
              <a:rPr lang="pl-PL" dirty="0"/>
              <a:t/>
            </a:r>
            <a:br>
              <a:rPr lang="pl-PL" dirty="0"/>
            </a:br>
            <a:endParaRPr lang="sr-Latn-CS" b="1" dirty="0" smtClean="0">
              <a:solidFill>
                <a:srgbClr val="333399"/>
              </a:solidFill>
              <a:latin typeface="Calibri" pitchFamily="32" charset="0"/>
            </a:endParaRPr>
          </a:p>
        </p:txBody>
      </p:sp>
      <p:sp>
        <p:nvSpPr>
          <p:cNvPr id="11267" name="Rectangle 2"/>
          <p:cNvSpPr>
            <a:spLocks noGrp="1" noChangeArrowheads="1"/>
          </p:cNvSpPr>
          <p:nvPr>
            <p:ph type="body" idx="4294967295"/>
          </p:nvPr>
        </p:nvSpPr>
        <p:spPr>
          <a:xfrm>
            <a:off x="457200" y="1600201"/>
            <a:ext cx="4402832" cy="3773016"/>
          </a:xfrm>
        </p:spPr>
        <p:txBody>
          <a:bodyPr lIns="90000" tIns="46800" rIns="90000" bIns="46800"/>
          <a:lstStyle/>
          <a:p>
            <a:pPr marL="1587" indent="0" eaLnBrk="1">
              <a:lnSpc>
                <a:spcPct val="90000"/>
              </a:lnSpc>
              <a:spcBef>
                <a:spcPts val="600"/>
              </a:spcBef>
              <a:spcAft>
                <a:spcPct val="0"/>
              </a:spcAft>
              <a:buClr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chemeClr val="accent2"/>
                </a:solidFill>
                <a:latin typeface="Calibri" panose="020F0502020204030204" pitchFamily="34" charset="0"/>
              </a:rPr>
              <a:t>Inevitable in such situation seems to be:</a:t>
            </a:r>
          </a:p>
          <a:p>
            <a:pPr marL="344487" eaLnBrk="1">
              <a:lnSpc>
                <a:spcPct val="90000"/>
              </a:lnSpc>
              <a:spcBef>
                <a:spcPts val="6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a:solidFill>
                  <a:schemeClr val="accent2"/>
                </a:solidFill>
                <a:latin typeface="Calibri" panose="020F0502020204030204" pitchFamily="34" charset="0"/>
              </a:rPr>
              <a:t>building a group of supporters within academic community and in the outside environment, </a:t>
            </a:r>
            <a:endParaRPr lang="pl-PL" dirty="0" smtClean="0">
              <a:solidFill>
                <a:schemeClr val="accent2"/>
              </a:solidFill>
              <a:latin typeface="Calibri" panose="020F0502020204030204" pitchFamily="34" charset="0"/>
            </a:endParaRPr>
          </a:p>
          <a:p>
            <a:pPr marL="344487" eaLnBrk="1">
              <a:lnSpc>
                <a:spcPct val="90000"/>
              </a:lnSpc>
              <a:spcBef>
                <a:spcPts val="6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chemeClr val="accent2"/>
                </a:solidFill>
                <a:latin typeface="Calibri" panose="020F0502020204030204" pitchFamily="34" charset="0"/>
              </a:rPr>
              <a:t>creating </a:t>
            </a:r>
            <a:r>
              <a:rPr lang="en-GB" dirty="0">
                <a:solidFill>
                  <a:schemeClr val="accent2"/>
                </a:solidFill>
                <a:latin typeface="Calibri" panose="020F0502020204030204" pitchFamily="34" charset="0"/>
              </a:rPr>
              <a:t>strong relationships with employers, followed by frequent contacts and engaging them in everyday academic </a:t>
            </a:r>
            <a:r>
              <a:rPr lang="en-GB" dirty="0" smtClean="0">
                <a:solidFill>
                  <a:schemeClr val="accent2"/>
                </a:solidFill>
                <a:latin typeface="Calibri" panose="020F0502020204030204" pitchFamily="34" charset="0"/>
              </a:rPr>
              <a:t>life</a:t>
            </a:r>
            <a:r>
              <a:rPr lang="pl-PL" dirty="0" smtClean="0">
                <a:solidFill>
                  <a:schemeClr val="accent2"/>
                </a:solidFill>
                <a:latin typeface="Calibri" panose="020F0502020204030204" pitchFamily="34" charset="0"/>
              </a:rPr>
              <a:t>,</a:t>
            </a:r>
            <a:r>
              <a:rPr lang="en-GB" dirty="0" smtClean="0">
                <a:solidFill>
                  <a:schemeClr val="accent2"/>
                </a:solidFill>
                <a:latin typeface="Calibri" panose="020F0502020204030204" pitchFamily="34" charset="0"/>
              </a:rPr>
              <a:t> </a:t>
            </a:r>
            <a:endParaRPr lang="pl-PL" dirty="0" smtClean="0">
              <a:solidFill>
                <a:schemeClr val="accent2"/>
              </a:solidFill>
              <a:latin typeface="Calibri" panose="020F0502020204030204" pitchFamily="34" charset="0"/>
            </a:endParaRPr>
          </a:p>
          <a:p>
            <a:pPr marL="344487" eaLnBrk="1">
              <a:lnSpc>
                <a:spcPct val="90000"/>
              </a:lnSpc>
              <a:spcBef>
                <a:spcPts val="6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dirty="0" smtClean="0">
                <a:solidFill>
                  <a:schemeClr val="accent2"/>
                </a:solidFill>
                <a:latin typeface="Calibri" panose="020F0502020204030204" pitchFamily="34" charset="0"/>
              </a:rPr>
              <a:t>organizing </a:t>
            </a:r>
            <a:r>
              <a:rPr lang="en-GB" dirty="0">
                <a:solidFill>
                  <a:schemeClr val="accent2"/>
                </a:solidFill>
                <a:latin typeface="Calibri" panose="020F0502020204030204" pitchFamily="34" charset="0"/>
              </a:rPr>
              <a:t>networking meetings, small-talks, </a:t>
            </a:r>
            <a:r>
              <a:rPr lang="en-GB" dirty="0" smtClean="0">
                <a:solidFill>
                  <a:schemeClr val="accent2"/>
                </a:solidFill>
                <a:latin typeface="Calibri" panose="020F0502020204030204" pitchFamily="34" charset="0"/>
              </a:rPr>
              <a:t>meet-ups</a:t>
            </a:r>
            <a:r>
              <a:rPr lang="pl-PL" dirty="0" smtClean="0">
                <a:solidFill>
                  <a:schemeClr val="accent2"/>
                </a:solidFill>
                <a:latin typeface="Calibri" panose="020F0502020204030204" pitchFamily="34" charset="0"/>
              </a:rPr>
              <a:t>.</a:t>
            </a:r>
            <a:endParaRPr lang="en-GB" dirty="0" smtClean="0">
              <a:solidFill>
                <a:schemeClr val="accent2"/>
              </a:solidFill>
              <a:latin typeface="Calibri" panose="020F0502020204030204" pitchFamily="34" charset="0"/>
            </a:endParaRPr>
          </a:p>
        </p:txBody>
      </p:sp>
      <p:pic>
        <p:nvPicPr>
          <p:cNvPr id="6146" name="Picture 2" descr="\\fs01.adm.us.edu.pl\Redirect\dunaj\Moje dokumenty\My Pictures\HandShak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68144" y="2132856"/>
            <a:ext cx="2708920" cy="2708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2688434"/>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Grp="1" noChangeArrowheads="1"/>
          </p:cNvSpPr>
          <p:nvPr>
            <p:ph type="title" idx="4294967295"/>
          </p:nvPr>
        </p:nvSpPr>
        <p:spPr>
          <a:xfrm>
            <a:off x="457200" y="620688"/>
            <a:ext cx="8229600" cy="796950"/>
          </a:xfrm>
        </p:spPr>
        <p:txBody>
          <a:bodyPr lIns="90000" tIns="46800" rIns="90000" bIns="46800"/>
          <a:lstStyle/>
          <a:p>
            <a:pPr eaLnBrk="1">
              <a:lnSpc>
                <a:spcPct val="100000"/>
              </a:lnSpc>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sz="4000" b="1" dirty="0" smtClean="0">
                <a:solidFill>
                  <a:srgbClr val="860000"/>
                </a:solidFill>
                <a:latin typeface="Calibri" panose="020F0502020204030204" pitchFamily="34" charset="0"/>
              </a:rPr>
              <a:t/>
            </a:r>
            <a:br>
              <a:rPr lang="pl-PL" sz="4000" b="1" dirty="0" smtClean="0">
                <a:solidFill>
                  <a:srgbClr val="860000"/>
                </a:solidFill>
                <a:latin typeface="Calibri" panose="020F0502020204030204" pitchFamily="34" charset="0"/>
              </a:rPr>
            </a:br>
            <a:r>
              <a:rPr lang="pl-PL" sz="4000" b="1" dirty="0" err="1">
                <a:solidFill>
                  <a:srgbClr val="860000"/>
                </a:solidFill>
                <a:latin typeface="Calibri" panose="020F0502020204030204" pitchFamily="34" charset="0"/>
              </a:rPr>
              <a:t>C</a:t>
            </a:r>
            <a:r>
              <a:rPr lang="pl-PL" sz="4000" b="1" dirty="0" err="1" smtClean="0">
                <a:solidFill>
                  <a:srgbClr val="860000"/>
                </a:solidFill>
                <a:latin typeface="Calibri" panose="020F0502020204030204" pitchFamily="34" charset="0"/>
              </a:rPr>
              <a:t>onclusions</a:t>
            </a:r>
            <a:r>
              <a:rPr lang="pl-PL" dirty="0"/>
              <a:t/>
            </a:r>
            <a:br>
              <a:rPr lang="pl-PL" dirty="0"/>
            </a:br>
            <a:endParaRPr lang="sr-Latn-CS" b="1" dirty="0" smtClean="0">
              <a:solidFill>
                <a:srgbClr val="333399"/>
              </a:solidFill>
              <a:latin typeface="Calibri" pitchFamily="32" charset="0"/>
            </a:endParaRPr>
          </a:p>
        </p:txBody>
      </p:sp>
      <p:sp>
        <p:nvSpPr>
          <p:cNvPr id="11267" name="Rectangle 2"/>
          <p:cNvSpPr>
            <a:spLocks noGrp="1" noChangeArrowheads="1"/>
          </p:cNvSpPr>
          <p:nvPr>
            <p:ph type="body" idx="4294967295"/>
          </p:nvPr>
        </p:nvSpPr>
        <p:spPr>
          <a:xfrm>
            <a:off x="457200" y="1600200"/>
            <a:ext cx="8229600" cy="4525963"/>
          </a:xfrm>
        </p:spPr>
        <p:txBody>
          <a:bodyPr lIns="90000" tIns="46800" rIns="90000" bIns="46800"/>
          <a:lstStyle/>
          <a:p>
            <a:pPr marL="344487" eaLnBrk="1">
              <a:lnSpc>
                <a:spcPct val="90000"/>
              </a:lnSpc>
              <a:spcBef>
                <a:spcPts val="6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dirty="0" smtClean="0">
                <a:solidFill>
                  <a:schemeClr val="accent2"/>
                </a:solidFill>
                <a:latin typeface="Calibri" panose="020F0502020204030204" pitchFamily="34" charset="0"/>
              </a:rPr>
              <a:t>The role of </a:t>
            </a:r>
            <a:r>
              <a:rPr lang="pl-PL" dirty="0" err="1" smtClean="0">
                <a:solidFill>
                  <a:schemeClr val="accent2"/>
                </a:solidFill>
                <a:latin typeface="Calibri" panose="020F0502020204030204" pitchFamily="34" charset="0"/>
              </a:rPr>
              <a:t>career</a:t>
            </a:r>
            <a:r>
              <a:rPr lang="pl-PL" dirty="0" smtClean="0">
                <a:solidFill>
                  <a:schemeClr val="accent2"/>
                </a:solidFill>
                <a:latin typeface="Calibri" panose="020F0502020204030204" pitchFamily="34" charset="0"/>
              </a:rPr>
              <a:t> services </a:t>
            </a:r>
            <a:r>
              <a:rPr lang="pl-PL" dirty="0" err="1" smtClean="0">
                <a:solidFill>
                  <a:schemeClr val="accent2"/>
                </a:solidFill>
                <a:latin typeface="Calibri" panose="020F0502020204030204" pitchFamily="34" charset="0"/>
              </a:rPr>
              <a:t>is</a:t>
            </a:r>
            <a:r>
              <a:rPr lang="pl-PL" dirty="0" smtClean="0">
                <a:solidFill>
                  <a:schemeClr val="accent2"/>
                </a:solidFill>
                <a:latin typeface="Calibri" panose="020F0502020204030204" pitchFamily="34" charset="0"/>
              </a:rPr>
              <a:t> </a:t>
            </a:r>
            <a:r>
              <a:rPr lang="pl-PL" dirty="0" err="1" smtClean="0">
                <a:solidFill>
                  <a:schemeClr val="accent2"/>
                </a:solidFill>
                <a:latin typeface="Calibri" panose="020F0502020204030204" pitchFamily="34" charset="0"/>
              </a:rPr>
              <a:t>changing</a:t>
            </a:r>
            <a:r>
              <a:rPr lang="pl-PL" dirty="0" smtClean="0">
                <a:solidFill>
                  <a:schemeClr val="accent2"/>
                </a:solidFill>
                <a:latin typeface="Calibri" panose="020F0502020204030204" pitchFamily="34" charset="0"/>
              </a:rPr>
              <a:t> from </a:t>
            </a:r>
            <a:r>
              <a:rPr lang="pl-PL" dirty="0" err="1" smtClean="0">
                <a:solidFill>
                  <a:schemeClr val="accent2"/>
                </a:solidFill>
                <a:latin typeface="Calibri" panose="020F0502020204030204" pitchFamily="34" charset="0"/>
              </a:rPr>
              <a:t>time</a:t>
            </a:r>
            <a:r>
              <a:rPr lang="pl-PL" dirty="0" smtClean="0">
                <a:solidFill>
                  <a:schemeClr val="accent2"/>
                </a:solidFill>
                <a:latin typeface="Calibri" panose="020F0502020204030204" pitchFamily="34" charset="0"/>
              </a:rPr>
              <a:t> to </a:t>
            </a:r>
            <a:r>
              <a:rPr lang="pl-PL" dirty="0" err="1" smtClean="0">
                <a:solidFill>
                  <a:schemeClr val="accent2"/>
                </a:solidFill>
                <a:latin typeface="Calibri" panose="020F0502020204030204" pitchFamily="34" charset="0"/>
              </a:rPr>
              <a:t>time</a:t>
            </a:r>
            <a:r>
              <a:rPr lang="pl-PL" dirty="0" smtClean="0">
                <a:solidFill>
                  <a:schemeClr val="accent2"/>
                </a:solidFill>
                <a:latin typeface="Calibri" panose="020F0502020204030204" pitchFamily="34" charset="0"/>
              </a:rPr>
              <a:t>, and we </a:t>
            </a:r>
            <a:r>
              <a:rPr lang="pl-PL" dirty="0" err="1" smtClean="0">
                <a:solidFill>
                  <a:schemeClr val="accent2"/>
                </a:solidFill>
                <a:latin typeface="Calibri" panose="020F0502020204030204" pitchFamily="34" charset="0"/>
              </a:rPr>
              <a:t>must</a:t>
            </a:r>
            <a:r>
              <a:rPr lang="pl-PL" dirty="0" smtClean="0">
                <a:solidFill>
                  <a:schemeClr val="accent2"/>
                </a:solidFill>
                <a:latin typeface="Calibri" panose="020F0502020204030204" pitchFamily="34" charset="0"/>
              </a:rPr>
              <a:t> be open to the NEW,</a:t>
            </a:r>
          </a:p>
          <a:p>
            <a:pPr marL="344487" eaLnBrk="1">
              <a:lnSpc>
                <a:spcPct val="90000"/>
              </a:lnSpc>
              <a:spcBef>
                <a:spcPts val="6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dirty="0" smtClean="0">
                <a:solidFill>
                  <a:schemeClr val="accent2"/>
                </a:solidFill>
                <a:latin typeface="Calibri" panose="020F0502020204030204" pitchFamily="34" charset="0"/>
              </a:rPr>
              <a:t>The role of </a:t>
            </a:r>
            <a:r>
              <a:rPr lang="pl-PL" dirty="0" err="1" smtClean="0">
                <a:solidFill>
                  <a:schemeClr val="accent2"/>
                </a:solidFill>
                <a:latin typeface="Calibri" panose="020F0502020204030204" pitchFamily="34" charset="0"/>
              </a:rPr>
              <a:t>our</a:t>
            </a:r>
            <a:r>
              <a:rPr lang="pl-PL" dirty="0" smtClean="0">
                <a:solidFill>
                  <a:schemeClr val="accent2"/>
                </a:solidFill>
                <a:latin typeface="Calibri" panose="020F0502020204030204" pitchFamily="34" charset="0"/>
              </a:rPr>
              <a:t> </a:t>
            </a:r>
            <a:r>
              <a:rPr lang="pl-PL" dirty="0" err="1" smtClean="0">
                <a:solidFill>
                  <a:schemeClr val="accent2"/>
                </a:solidFill>
                <a:latin typeface="Calibri" panose="020F0502020204030204" pitchFamily="34" charset="0"/>
              </a:rPr>
              <a:t>stakeholders</a:t>
            </a:r>
            <a:r>
              <a:rPr lang="pl-PL" dirty="0" smtClean="0">
                <a:solidFill>
                  <a:schemeClr val="accent2"/>
                </a:solidFill>
                <a:latin typeface="Calibri" panose="020F0502020204030204" pitchFamily="34" charset="0"/>
              </a:rPr>
              <a:t> </a:t>
            </a:r>
            <a:r>
              <a:rPr lang="pl-PL" dirty="0" err="1" smtClean="0">
                <a:solidFill>
                  <a:schemeClr val="accent2"/>
                </a:solidFill>
                <a:latin typeface="Calibri" panose="020F0502020204030204" pitchFamily="34" charset="0"/>
              </a:rPr>
              <a:t>is</a:t>
            </a:r>
            <a:r>
              <a:rPr lang="pl-PL" dirty="0" smtClean="0">
                <a:solidFill>
                  <a:schemeClr val="accent2"/>
                </a:solidFill>
                <a:latin typeface="Calibri" panose="020F0502020204030204" pitchFamily="34" charset="0"/>
              </a:rPr>
              <a:t> </a:t>
            </a:r>
            <a:r>
              <a:rPr lang="pl-PL" dirty="0" err="1" smtClean="0">
                <a:solidFill>
                  <a:schemeClr val="accent2"/>
                </a:solidFill>
                <a:latin typeface="Calibri" panose="020F0502020204030204" pitchFamily="34" charset="0"/>
              </a:rPr>
              <a:t>growing</a:t>
            </a:r>
            <a:r>
              <a:rPr lang="pl-PL" dirty="0" smtClean="0">
                <a:solidFill>
                  <a:schemeClr val="accent2"/>
                </a:solidFill>
                <a:latin typeface="Calibri" panose="020F0502020204030204" pitchFamily="34" charset="0"/>
              </a:rPr>
              <a:t> and </a:t>
            </a:r>
            <a:r>
              <a:rPr lang="pl-PL" dirty="0" err="1" smtClean="0">
                <a:solidFill>
                  <a:schemeClr val="accent2"/>
                </a:solidFill>
                <a:latin typeface="Calibri" panose="020F0502020204030204" pitchFamily="34" charset="0"/>
              </a:rPr>
              <a:t>often</a:t>
            </a:r>
            <a:r>
              <a:rPr lang="pl-PL" dirty="0" smtClean="0">
                <a:solidFill>
                  <a:schemeClr val="accent2"/>
                </a:solidFill>
                <a:latin typeface="Calibri" panose="020F0502020204030204" pitchFamily="34" charset="0"/>
              </a:rPr>
              <a:t> </a:t>
            </a:r>
            <a:r>
              <a:rPr lang="pl-PL" dirty="0" err="1" smtClean="0">
                <a:solidFill>
                  <a:schemeClr val="accent2"/>
                </a:solidFill>
                <a:latin typeface="Calibri" panose="020F0502020204030204" pitchFamily="34" charset="0"/>
              </a:rPr>
              <a:t>they</a:t>
            </a:r>
            <a:r>
              <a:rPr lang="pl-PL" dirty="0" smtClean="0">
                <a:solidFill>
                  <a:schemeClr val="accent2"/>
                </a:solidFill>
                <a:latin typeface="Calibri" panose="020F0502020204030204" pitchFamily="34" charset="0"/>
              </a:rPr>
              <a:t> </a:t>
            </a:r>
            <a:r>
              <a:rPr lang="pl-PL" dirty="0" err="1" smtClean="0">
                <a:solidFill>
                  <a:schemeClr val="accent2"/>
                </a:solidFill>
                <a:latin typeface="Calibri" panose="020F0502020204030204" pitchFamily="34" charset="0"/>
              </a:rPr>
              <a:t>become</a:t>
            </a:r>
            <a:r>
              <a:rPr lang="pl-PL" dirty="0" smtClean="0">
                <a:solidFill>
                  <a:schemeClr val="accent2"/>
                </a:solidFill>
                <a:latin typeface="Calibri" panose="020F0502020204030204" pitchFamily="34" charset="0"/>
              </a:rPr>
              <a:t> </a:t>
            </a:r>
            <a:r>
              <a:rPr lang="pl-PL" dirty="0" err="1" smtClean="0">
                <a:solidFill>
                  <a:schemeClr val="accent2"/>
                </a:solidFill>
                <a:latin typeface="Calibri" panose="020F0502020204030204" pitchFamily="34" charset="0"/>
              </a:rPr>
              <a:t>our</a:t>
            </a:r>
            <a:r>
              <a:rPr lang="pl-PL" dirty="0" smtClean="0">
                <a:solidFill>
                  <a:schemeClr val="accent2"/>
                </a:solidFill>
                <a:latin typeface="Calibri" panose="020F0502020204030204" pitchFamily="34" charset="0"/>
              </a:rPr>
              <a:t> </a:t>
            </a:r>
            <a:r>
              <a:rPr lang="pl-PL" dirty="0" err="1" smtClean="0">
                <a:solidFill>
                  <a:schemeClr val="accent2"/>
                </a:solidFill>
                <a:latin typeface="Calibri" panose="020F0502020204030204" pitchFamily="34" charset="0"/>
              </a:rPr>
              <a:t>clients</a:t>
            </a:r>
            <a:r>
              <a:rPr lang="pl-PL" dirty="0" smtClean="0">
                <a:solidFill>
                  <a:schemeClr val="accent2"/>
                </a:solidFill>
                <a:latin typeface="Calibri" panose="020F0502020204030204" pitchFamily="34" charset="0"/>
              </a:rPr>
              <a:t> </a:t>
            </a:r>
            <a:r>
              <a:rPr lang="pl-PL" dirty="0" err="1" smtClean="0">
                <a:solidFill>
                  <a:schemeClr val="accent2"/>
                </a:solidFill>
                <a:latin typeface="Calibri" panose="020F0502020204030204" pitchFamily="34" charset="0"/>
              </a:rPr>
              <a:t>too</a:t>
            </a:r>
            <a:r>
              <a:rPr lang="pl-PL" dirty="0" smtClean="0">
                <a:solidFill>
                  <a:schemeClr val="accent2"/>
                </a:solidFill>
                <a:latin typeface="Calibri" panose="020F0502020204030204" pitchFamily="34" charset="0"/>
              </a:rPr>
              <a:t>,</a:t>
            </a:r>
          </a:p>
          <a:p>
            <a:pPr marL="344487" eaLnBrk="1">
              <a:lnSpc>
                <a:spcPct val="90000"/>
              </a:lnSpc>
              <a:spcBef>
                <a:spcPts val="600"/>
              </a:spcBef>
              <a:spcAft>
                <a:spcPct val="0"/>
              </a:spcAft>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dirty="0" smtClean="0">
                <a:solidFill>
                  <a:schemeClr val="accent2"/>
                </a:solidFill>
                <a:latin typeface="Calibri" panose="020F0502020204030204" pitchFamily="34" charset="0"/>
              </a:rPr>
              <a:t>The </a:t>
            </a:r>
            <a:r>
              <a:rPr lang="pl-PL" dirty="0" err="1" smtClean="0">
                <a:solidFill>
                  <a:schemeClr val="accent2"/>
                </a:solidFill>
                <a:latin typeface="Calibri" panose="020F0502020204030204" pitchFamily="34" charset="0"/>
              </a:rPr>
              <a:t>new</a:t>
            </a:r>
            <a:r>
              <a:rPr lang="pl-PL" dirty="0" smtClean="0">
                <a:solidFill>
                  <a:schemeClr val="accent2"/>
                </a:solidFill>
                <a:latin typeface="Calibri" panose="020F0502020204030204" pitchFamily="34" charset="0"/>
              </a:rPr>
              <a:t> role </a:t>
            </a:r>
            <a:r>
              <a:rPr lang="pl-PL" dirty="0" err="1" smtClean="0">
                <a:solidFill>
                  <a:schemeClr val="accent2"/>
                </a:solidFill>
                <a:latin typeface="Calibri" panose="020F0502020204030204" pitchFamily="34" charset="0"/>
              </a:rPr>
              <a:t>requires</a:t>
            </a:r>
            <a:r>
              <a:rPr lang="pl-PL" dirty="0" smtClean="0">
                <a:solidFill>
                  <a:schemeClr val="accent2"/>
                </a:solidFill>
                <a:latin typeface="Calibri" panose="020F0502020204030204" pitchFamily="34" charset="0"/>
              </a:rPr>
              <a:t> from </a:t>
            </a:r>
            <a:r>
              <a:rPr lang="pl-PL" dirty="0" err="1" smtClean="0">
                <a:solidFill>
                  <a:schemeClr val="accent2"/>
                </a:solidFill>
                <a:latin typeface="Calibri" panose="020F0502020204030204" pitchFamily="34" charset="0"/>
              </a:rPr>
              <a:t>staff</a:t>
            </a:r>
            <a:r>
              <a:rPr lang="pl-PL" dirty="0" smtClean="0">
                <a:solidFill>
                  <a:schemeClr val="accent2"/>
                </a:solidFill>
                <a:latin typeface="Calibri" panose="020F0502020204030204" pitchFamily="34" charset="0"/>
              </a:rPr>
              <a:t> </a:t>
            </a:r>
            <a:r>
              <a:rPr lang="pl-PL" dirty="0" err="1" smtClean="0">
                <a:solidFill>
                  <a:schemeClr val="accent2"/>
                </a:solidFill>
                <a:latin typeface="Calibri" panose="020F0502020204030204" pitchFamily="34" charset="0"/>
              </a:rPr>
              <a:t>new</a:t>
            </a:r>
            <a:r>
              <a:rPr lang="pl-PL" dirty="0" smtClean="0">
                <a:solidFill>
                  <a:schemeClr val="accent2"/>
                </a:solidFill>
                <a:latin typeface="Calibri" panose="020F0502020204030204" pitchFamily="34" charset="0"/>
              </a:rPr>
              <a:t> </a:t>
            </a:r>
            <a:r>
              <a:rPr lang="pl-PL" dirty="0" err="1" smtClean="0">
                <a:solidFill>
                  <a:schemeClr val="accent2"/>
                </a:solidFill>
                <a:latin typeface="Calibri" panose="020F0502020204030204" pitchFamily="34" charset="0"/>
              </a:rPr>
              <a:t>skills</a:t>
            </a:r>
            <a:r>
              <a:rPr lang="pl-PL" dirty="0">
                <a:solidFill>
                  <a:schemeClr val="accent2"/>
                </a:solidFill>
                <a:latin typeface="Calibri" panose="020F0502020204030204" pitchFamily="34" charset="0"/>
              </a:rPr>
              <a:t> </a:t>
            </a:r>
            <a:r>
              <a:rPr lang="pl-PL" dirty="0" smtClean="0">
                <a:solidFill>
                  <a:schemeClr val="accent2"/>
                </a:solidFill>
                <a:latin typeface="Calibri" panose="020F0502020204030204" pitchFamily="34" charset="0"/>
              </a:rPr>
              <a:t>and </a:t>
            </a:r>
            <a:r>
              <a:rPr lang="pl-PL" dirty="0" err="1" smtClean="0">
                <a:solidFill>
                  <a:schemeClr val="accent2"/>
                </a:solidFill>
                <a:latin typeface="Calibri" panose="020F0502020204030204" pitchFamily="34" charset="0"/>
              </a:rPr>
              <a:t>rebuilding</a:t>
            </a:r>
            <a:r>
              <a:rPr lang="pl-PL" dirty="0" smtClean="0">
                <a:solidFill>
                  <a:schemeClr val="accent2"/>
                </a:solidFill>
                <a:latin typeface="Calibri" panose="020F0502020204030204" pitchFamily="34" charset="0"/>
              </a:rPr>
              <a:t> of </a:t>
            </a:r>
            <a:r>
              <a:rPr lang="pl-PL" dirty="0" err="1" smtClean="0">
                <a:solidFill>
                  <a:schemeClr val="accent2"/>
                </a:solidFill>
                <a:latin typeface="Calibri" panose="020F0502020204030204" pitchFamily="34" charset="0"/>
              </a:rPr>
              <a:t>their</a:t>
            </a:r>
            <a:r>
              <a:rPr lang="pl-PL" dirty="0" smtClean="0">
                <a:solidFill>
                  <a:schemeClr val="accent2"/>
                </a:solidFill>
                <a:latin typeface="Calibri" panose="020F0502020204030204" pitchFamily="34" charset="0"/>
              </a:rPr>
              <a:t> </a:t>
            </a:r>
            <a:r>
              <a:rPr lang="pl-PL" dirty="0" err="1" smtClean="0">
                <a:solidFill>
                  <a:schemeClr val="accent2"/>
                </a:solidFill>
                <a:latin typeface="Calibri" panose="020F0502020204030204" pitchFamily="34" charset="0"/>
              </a:rPr>
              <a:t>procedures</a:t>
            </a:r>
            <a:r>
              <a:rPr lang="pl-PL" dirty="0" smtClean="0">
                <a:solidFill>
                  <a:schemeClr val="accent2"/>
                </a:solidFill>
                <a:latin typeface="Calibri" panose="020F0502020204030204" pitchFamily="34" charset="0"/>
              </a:rPr>
              <a:t>.</a:t>
            </a:r>
            <a:endParaRPr lang="en-GB" dirty="0" smtClean="0">
              <a:solidFill>
                <a:schemeClr val="accent2"/>
              </a:solidFill>
              <a:latin typeface="Calibri" panose="020F0502020204030204" pitchFamily="34" charset="0"/>
            </a:endParaRPr>
          </a:p>
        </p:txBody>
      </p:sp>
    </p:spTree>
    <p:extLst>
      <p:ext uri="{BB962C8B-B14F-4D97-AF65-F5344CB8AC3E}">
        <p14:creationId xmlns:p14="http://schemas.microsoft.com/office/powerpoint/2010/main" val="4201206650"/>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Grp="1" noChangeArrowheads="1"/>
          </p:cNvSpPr>
          <p:nvPr>
            <p:ph type="title" idx="4294967295"/>
          </p:nvPr>
        </p:nvSpPr>
        <p:spPr>
          <a:xfrm>
            <a:off x="457200" y="620688"/>
            <a:ext cx="8229600" cy="796950"/>
          </a:xfrm>
        </p:spPr>
        <p:txBody>
          <a:bodyPr lIns="90000" tIns="46800" rIns="90000" bIns="46800"/>
          <a:lstStyle/>
          <a:p>
            <a:pPr eaLnBrk="1">
              <a:lnSpc>
                <a:spcPct val="100000"/>
              </a:lnSpc>
              <a:buClrTx/>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sz="4000" b="1" dirty="0" smtClean="0">
                <a:solidFill>
                  <a:srgbClr val="860000"/>
                </a:solidFill>
                <a:latin typeface="Calibri" panose="020F0502020204030204" pitchFamily="34" charset="0"/>
              </a:rPr>
              <a:t/>
            </a:r>
            <a:br>
              <a:rPr lang="pl-PL" sz="4000" b="1" dirty="0" smtClean="0">
                <a:solidFill>
                  <a:srgbClr val="860000"/>
                </a:solidFill>
                <a:latin typeface="Calibri" panose="020F0502020204030204" pitchFamily="34" charset="0"/>
              </a:rPr>
            </a:br>
            <a:r>
              <a:rPr lang="pl-PL" dirty="0"/>
              <a:t/>
            </a:r>
            <a:br>
              <a:rPr lang="pl-PL" dirty="0"/>
            </a:br>
            <a:endParaRPr lang="sr-Latn-CS" b="1" dirty="0" smtClean="0">
              <a:solidFill>
                <a:srgbClr val="333399"/>
              </a:solidFill>
              <a:latin typeface="Calibri" pitchFamily="32" charset="0"/>
            </a:endParaRPr>
          </a:p>
        </p:txBody>
      </p:sp>
      <p:sp>
        <p:nvSpPr>
          <p:cNvPr id="11267" name="Rectangle 2"/>
          <p:cNvSpPr>
            <a:spLocks noGrp="1" noChangeArrowheads="1"/>
          </p:cNvSpPr>
          <p:nvPr>
            <p:ph type="body" idx="4294967295"/>
          </p:nvPr>
        </p:nvSpPr>
        <p:spPr>
          <a:xfrm>
            <a:off x="457200" y="1600200"/>
            <a:ext cx="8229600" cy="4525963"/>
          </a:xfrm>
        </p:spPr>
        <p:txBody>
          <a:bodyPr lIns="90000" tIns="46800" rIns="90000" bIns="46800"/>
          <a:lstStyle/>
          <a:p>
            <a:pPr marL="1587" indent="0" eaLnBrk="1">
              <a:lnSpc>
                <a:spcPct val="90000"/>
              </a:lnSpc>
              <a:spcBef>
                <a:spcPts val="600"/>
              </a:spcBef>
              <a:spcAft>
                <a:spcPct val="0"/>
              </a:spcAft>
              <a:buClrTx/>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dirty="0" smtClean="0">
              <a:solidFill>
                <a:schemeClr val="accent2"/>
              </a:solidFill>
              <a:latin typeface="Calibri" panose="020F0502020204030204" pitchFamily="34" charset="0"/>
            </a:endParaRPr>
          </a:p>
          <a:p>
            <a:pPr marL="1587" indent="0" eaLnBrk="1">
              <a:lnSpc>
                <a:spcPct val="90000"/>
              </a:lnSpc>
              <a:spcBef>
                <a:spcPts val="600"/>
              </a:spcBef>
              <a:spcAft>
                <a:spcPct val="0"/>
              </a:spcAft>
              <a:buClrTx/>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dirty="0">
              <a:solidFill>
                <a:schemeClr val="accent2"/>
              </a:solidFill>
              <a:latin typeface="Calibri" panose="020F0502020204030204" pitchFamily="34" charset="0"/>
            </a:endParaRPr>
          </a:p>
          <a:p>
            <a:pPr marL="1587" indent="0" eaLnBrk="1">
              <a:lnSpc>
                <a:spcPct val="90000"/>
              </a:lnSpc>
              <a:spcBef>
                <a:spcPts val="600"/>
              </a:spcBef>
              <a:spcAft>
                <a:spcPct val="0"/>
              </a:spcAft>
              <a:buClrTx/>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sz="2800" dirty="0" smtClean="0">
              <a:solidFill>
                <a:schemeClr val="accent2"/>
              </a:solidFill>
              <a:latin typeface="Calibri" panose="020F0502020204030204" pitchFamily="34" charset="0"/>
            </a:endParaRPr>
          </a:p>
          <a:p>
            <a:pPr marL="1587" indent="0" algn="ctr" eaLnBrk="1">
              <a:lnSpc>
                <a:spcPct val="90000"/>
              </a:lnSpc>
              <a:spcBef>
                <a:spcPts val="600"/>
              </a:spcBef>
              <a:spcAft>
                <a:spcPct val="0"/>
              </a:spcAft>
              <a:buClr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sz="2800" dirty="0" err="1" smtClean="0">
                <a:solidFill>
                  <a:schemeClr val="accent2"/>
                </a:solidFill>
                <a:latin typeface="Calibri" panose="020F0502020204030204" pitchFamily="34" charset="0"/>
              </a:rPr>
              <a:t>Thank</a:t>
            </a:r>
            <a:r>
              <a:rPr lang="pl-PL" sz="2800" dirty="0" smtClean="0">
                <a:solidFill>
                  <a:schemeClr val="accent2"/>
                </a:solidFill>
                <a:latin typeface="Calibri" panose="020F0502020204030204" pitchFamily="34" charset="0"/>
              </a:rPr>
              <a:t> </a:t>
            </a:r>
            <a:r>
              <a:rPr lang="pl-PL" sz="2800" dirty="0" err="1" smtClean="0">
                <a:solidFill>
                  <a:schemeClr val="accent2"/>
                </a:solidFill>
                <a:latin typeface="Calibri" panose="020F0502020204030204" pitchFamily="34" charset="0"/>
              </a:rPr>
              <a:t>you</a:t>
            </a:r>
            <a:r>
              <a:rPr lang="pl-PL" sz="2800" dirty="0" smtClean="0">
                <a:solidFill>
                  <a:schemeClr val="accent2"/>
                </a:solidFill>
                <a:latin typeface="Calibri" panose="020F0502020204030204" pitchFamily="34" charset="0"/>
              </a:rPr>
              <a:t> for </a:t>
            </a:r>
            <a:r>
              <a:rPr lang="pl-PL" sz="2800" dirty="0" err="1" smtClean="0">
                <a:solidFill>
                  <a:schemeClr val="accent2"/>
                </a:solidFill>
                <a:latin typeface="Calibri" panose="020F0502020204030204" pitchFamily="34" charset="0"/>
              </a:rPr>
              <a:t>your</a:t>
            </a:r>
            <a:r>
              <a:rPr lang="pl-PL" sz="2800" dirty="0" smtClean="0">
                <a:solidFill>
                  <a:schemeClr val="accent2"/>
                </a:solidFill>
                <a:latin typeface="Calibri" panose="020F0502020204030204" pitchFamily="34" charset="0"/>
              </a:rPr>
              <a:t> </a:t>
            </a:r>
            <a:r>
              <a:rPr lang="pl-PL" sz="2800" dirty="0" err="1" smtClean="0">
                <a:solidFill>
                  <a:schemeClr val="accent2"/>
                </a:solidFill>
                <a:latin typeface="Calibri" panose="020F0502020204030204" pitchFamily="34" charset="0"/>
              </a:rPr>
              <a:t>attention</a:t>
            </a:r>
            <a:endParaRPr lang="pl-PL" sz="2800" dirty="0" smtClean="0">
              <a:solidFill>
                <a:schemeClr val="accent2"/>
              </a:solidFill>
              <a:latin typeface="Calibri" panose="020F0502020204030204" pitchFamily="34" charset="0"/>
            </a:endParaRPr>
          </a:p>
          <a:p>
            <a:pPr marL="1587" indent="0" algn="ctr" eaLnBrk="1">
              <a:lnSpc>
                <a:spcPct val="90000"/>
              </a:lnSpc>
              <a:spcBef>
                <a:spcPts val="600"/>
              </a:spcBef>
              <a:spcAft>
                <a:spcPct val="0"/>
              </a:spcAft>
              <a:buClr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sz="2800" dirty="0" smtClean="0">
                <a:solidFill>
                  <a:schemeClr val="accent2"/>
                </a:solidFill>
                <a:latin typeface="Calibri" panose="020F0502020204030204" pitchFamily="34" charset="0"/>
              </a:rPr>
              <a:t>We </a:t>
            </a:r>
            <a:r>
              <a:rPr lang="pl-PL" sz="2800" dirty="0" err="1" smtClean="0">
                <a:solidFill>
                  <a:schemeClr val="accent2"/>
                </a:solidFill>
                <a:latin typeface="Calibri" panose="020F0502020204030204" pitchFamily="34" charset="0"/>
              </a:rPr>
              <a:t>are</a:t>
            </a:r>
            <a:r>
              <a:rPr lang="pl-PL" sz="2800" dirty="0" smtClean="0">
                <a:solidFill>
                  <a:schemeClr val="accent2"/>
                </a:solidFill>
                <a:latin typeface="Calibri" panose="020F0502020204030204" pitchFamily="34" charset="0"/>
              </a:rPr>
              <a:t> open to </a:t>
            </a:r>
            <a:r>
              <a:rPr lang="pl-PL" sz="2800" dirty="0" err="1" smtClean="0">
                <a:solidFill>
                  <a:schemeClr val="accent2"/>
                </a:solidFill>
                <a:latin typeface="Calibri" panose="020F0502020204030204" pitchFamily="34" charset="0"/>
              </a:rPr>
              <a:t>discussion</a:t>
            </a:r>
            <a:r>
              <a:rPr lang="pl-PL" sz="2800" dirty="0" smtClean="0">
                <a:solidFill>
                  <a:schemeClr val="accent2"/>
                </a:solidFill>
                <a:latin typeface="Calibri" panose="020F0502020204030204" pitchFamily="34" charset="0"/>
              </a:rPr>
              <a:t> </a:t>
            </a:r>
            <a:r>
              <a:rPr lang="pl-PL" sz="2800" dirty="0" smtClean="0">
                <a:solidFill>
                  <a:schemeClr val="accent2"/>
                </a:solidFill>
                <a:latin typeface="Calibri" panose="020F0502020204030204" pitchFamily="34" charset="0"/>
                <a:sym typeface="Wingdings" panose="05000000000000000000" pitchFamily="2" charset="2"/>
              </a:rPr>
              <a:t></a:t>
            </a:r>
          </a:p>
          <a:p>
            <a:pPr marL="1587" indent="0" algn="ctr" eaLnBrk="1">
              <a:lnSpc>
                <a:spcPct val="90000"/>
              </a:lnSpc>
              <a:spcBef>
                <a:spcPts val="600"/>
              </a:spcBef>
              <a:spcAft>
                <a:spcPct val="0"/>
              </a:spcAft>
              <a:buClrTx/>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pl-PL" sz="2800" dirty="0">
              <a:solidFill>
                <a:srgbClr val="0000FF"/>
              </a:solidFill>
              <a:latin typeface="Calibri" panose="020F0502020204030204" pitchFamily="34" charset="0"/>
              <a:sym typeface="Wingdings" panose="05000000000000000000" pitchFamily="2" charset="2"/>
              <a:hlinkClick r:id="rId3"/>
            </a:endParaRPr>
          </a:p>
          <a:p>
            <a:pPr marL="1587" indent="0" algn="ctr" eaLnBrk="1">
              <a:lnSpc>
                <a:spcPct val="90000"/>
              </a:lnSpc>
              <a:spcBef>
                <a:spcPts val="600"/>
              </a:spcBef>
              <a:spcAft>
                <a:spcPct val="0"/>
              </a:spcAft>
              <a:buClr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dirty="0" smtClean="0">
                <a:solidFill>
                  <a:schemeClr val="accent2"/>
                </a:solidFill>
                <a:latin typeface="Calibri" panose="020F0502020204030204" pitchFamily="34" charset="0"/>
                <a:sym typeface="Wingdings" panose="05000000000000000000" pitchFamily="2" charset="2"/>
                <a:hlinkClick r:id="rId3"/>
              </a:rPr>
              <a:t>iwa.wcislo-maslanka@us.edu.pl</a:t>
            </a:r>
            <a:endParaRPr lang="pl-PL" dirty="0" smtClean="0">
              <a:solidFill>
                <a:schemeClr val="accent2"/>
              </a:solidFill>
              <a:latin typeface="Calibri" panose="020F0502020204030204" pitchFamily="34" charset="0"/>
              <a:sym typeface="Wingdings" panose="05000000000000000000" pitchFamily="2" charset="2"/>
            </a:endParaRPr>
          </a:p>
          <a:p>
            <a:pPr marL="1587" indent="0" algn="ctr" eaLnBrk="1">
              <a:lnSpc>
                <a:spcPct val="90000"/>
              </a:lnSpc>
              <a:spcBef>
                <a:spcPts val="600"/>
              </a:spcBef>
              <a:spcAft>
                <a:spcPct val="0"/>
              </a:spcAft>
              <a:buClr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pl-PL" dirty="0">
                <a:solidFill>
                  <a:schemeClr val="accent2"/>
                </a:solidFill>
                <a:latin typeface="Calibri" panose="020F0502020204030204" pitchFamily="34" charset="0"/>
                <a:sym typeface="Wingdings" panose="05000000000000000000" pitchFamily="2" charset="2"/>
                <a:hlinkClick r:id="rId4"/>
              </a:rPr>
              <a:t>b</a:t>
            </a:r>
            <a:r>
              <a:rPr lang="pl-PL" dirty="0" smtClean="0">
                <a:solidFill>
                  <a:schemeClr val="accent2"/>
                </a:solidFill>
                <a:latin typeface="Calibri" panose="020F0502020204030204" pitchFamily="34" charset="0"/>
                <a:sym typeface="Wingdings" panose="05000000000000000000" pitchFamily="2" charset="2"/>
                <a:hlinkClick r:id="rId4"/>
              </a:rPr>
              <a:t>arbara.smorczewska@us.edu.pl</a:t>
            </a:r>
            <a:endParaRPr lang="pl-PL" dirty="0" smtClean="0">
              <a:solidFill>
                <a:schemeClr val="accent2"/>
              </a:solidFill>
              <a:latin typeface="Calibri" panose="020F0502020204030204" pitchFamily="34" charset="0"/>
              <a:sym typeface="Wingdings" panose="05000000000000000000" pitchFamily="2" charset="2"/>
            </a:endParaRPr>
          </a:p>
          <a:p>
            <a:pPr marL="1587" indent="0" algn="ctr" eaLnBrk="1">
              <a:lnSpc>
                <a:spcPct val="90000"/>
              </a:lnSpc>
              <a:spcBef>
                <a:spcPts val="600"/>
              </a:spcBef>
              <a:spcAft>
                <a:spcPct val="0"/>
              </a:spcAft>
              <a:buClrTx/>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GB" sz="2800" dirty="0" smtClean="0">
              <a:solidFill>
                <a:schemeClr val="accent2"/>
              </a:solidFill>
              <a:latin typeface="Calibri" panose="020F0502020204030204" pitchFamily="34" charset="0"/>
            </a:endParaRPr>
          </a:p>
        </p:txBody>
      </p:sp>
    </p:spTree>
    <p:extLst>
      <p:ext uri="{BB962C8B-B14F-4D97-AF65-F5344CB8AC3E}">
        <p14:creationId xmlns:p14="http://schemas.microsoft.com/office/powerpoint/2010/main" val="1883166149"/>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a:ea typeface="Microsoft YaHei"/>
        <a:cs typeface="Microsoft YaHei"/>
      </a:majorFont>
      <a:minorFont>
        <a:latin typeface="Arial"/>
        <a:ea typeface="Microsoft YaHei"/>
        <a:cs typeface="Microsoft YaHei"/>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DejaVu Sans"/>
        <a:ea typeface="Microsoft YaHei"/>
        <a:cs typeface="Microsoft YaHei"/>
      </a:majorFont>
      <a:minorFont>
        <a:latin typeface="DejaVu Sans"/>
        <a:ea typeface="Microsoft YaHei"/>
        <a:cs typeface="Microsoft YaHei"/>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DejaVu Sans"/>
        <a:ea typeface="Microsoft YaHei"/>
        <a:cs typeface="Microsoft YaHei"/>
      </a:majorFont>
      <a:minorFont>
        <a:latin typeface="DejaVu Sans"/>
        <a:ea typeface="Microsoft YaHei"/>
        <a:cs typeface="Microsoft YaHei"/>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1114</TotalTime>
  <Words>667</Words>
  <Application>Microsoft Macintosh PowerPoint</Application>
  <PresentationFormat>On-screen Show (4:3)</PresentationFormat>
  <Paragraphs>117</Paragraphs>
  <Slides>11</Slides>
  <Notes>11</Notes>
  <HiddenSlides>0</HiddenSlides>
  <MMClips>0</MMClips>
  <ScaleCrop>false</ScaleCrop>
  <HeadingPairs>
    <vt:vector size="4" baseType="variant">
      <vt:variant>
        <vt:lpstr>Theme</vt:lpstr>
      </vt:variant>
      <vt:variant>
        <vt:i4>3</vt:i4>
      </vt:variant>
      <vt:variant>
        <vt:lpstr>Slide Titles</vt:lpstr>
      </vt:variant>
      <vt:variant>
        <vt:i4>11</vt:i4>
      </vt:variant>
    </vt:vector>
  </HeadingPairs>
  <TitlesOfParts>
    <vt:vector size="14" baseType="lpstr">
      <vt:lpstr>Office Theme</vt:lpstr>
      <vt:lpstr>1_Office Theme</vt:lpstr>
      <vt:lpstr>2_Office Theme</vt:lpstr>
      <vt:lpstr>Tempus Project 517119-TEMPUS-1-2011-RS-TEMPUS-SMGR DEVELOPMENT OF CAREER GUIDANCE AIMED AT IMPROVING HIGHER EDUCATION IN SERBIA</vt:lpstr>
      <vt:lpstr>The changes in career services role</vt:lpstr>
      <vt:lpstr>Traditional activities of career services</vt:lpstr>
      <vt:lpstr>Individual and group guidance</vt:lpstr>
      <vt:lpstr>The future of career guidance</vt:lpstr>
      <vt:lpstr>Career information</vt:lpstr>
      <vt:lpstr>Career information</vt:lpstr>
      <vt:lpstr> Delivering job and placement offers </vt:lpstr>
      <vt:lpstr> Delivering job and placement offers </vt:lpstr>
      <vt:lpstr> Conclusions </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Razvoj karijernog vođenja  u cilju unapređenja  visokog obrazovanja u Srbiji</dc:title>
  <dc:creator>Korisnik</dc:creator>
  <cp:lastModifiedBy>Admin</cp:lastModifiedBy>
  <cp:revision>30</cp:revision>
  <cp:lastPrinted>1601-01-01T00:00:00Z</cp:lastPrinted>
  <dcterms:created xsi:type="dcterms:W3CDTF">2011-11-16T08:36:22Z</dcterms:created>
  <dcterms:modified xsi:type="dcterms:W3CDTF">2015-03-31T08:30:27Z</dcterms:modified>
</cp:coreProperties>
</file>