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5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4054A8CF-A270-4530-A1F7-F9FB4C80247F}">
          <p14:sldIdLst>
            <p14:sldId id="256"/>
            <p14:sldId id="257"/>
            <p14:sldId id="258"/>
            <p14:sldId id="259"/>
            <p14:sldId id="260"/>
            <p14:sldId id="265"/>
            <p14:sldId id="262"/>
            <p14:sldId id="263"/>
            <p14:sldId id="264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2" d="100"/>
          <a:sy n="112" d="100"/>
        </p:scale>
        <p:origin x="-158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DA8897-B54D-44D1-8DD2-6B256350C369}" type="datetimeFigureOut">
              <a:rPr lang="en-US" smtClean="0"/>
              <a:pPr/>
              <a:t>12/26/2014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1ADA51-9AFE-48D6-A7D8-EA8A39E2E2A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DA8897-B54D-44D1-8DD2-6B256350C369}" type="datetimeFigureOut">
              <a:rPr lang="en-US" smtClean="0"/>
              <a:pPr/>
              <a:t>12/26/2014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1ADA51-9AFE-48D6-A7D8-EA8A39E2E2A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DA8897-B54D-44D1-8DD2-6B256350C369}" type="datetimeFigureOut">
              <a:rPr lang="en-US" smtClean="0"/>
              <a:pPr/>
              <a:t>12/26/2014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1ADA51-9AFE-48D6-A7D8-EA8A39E2E2A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DA8897-B54D-44D1-8DD2-6B256350C369}" type="datetimeFigureOut">
              <a:rPr lang="en-US" smtClean="0"/>
              <a:pPr/>
              <a:t>12/26/2014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1ADA51-9AFE-48D6-A7D8-EA8A39E2E2A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DA8897-B54D-44D1-8DD2-6B256350C369}" type="datetimeFigureOut">
              <a:rPr lang="en-US" smtClean="0"/>
              <a:pPr/>
              <a:t>12/26/2014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1ADA51-9AFE-48D6-A7D8-EA8A39E2E2A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DA8897-B54D-44D1-8DD2-6B256350C369}" type="datetimeFigureOut">
              <a:rPr lang="en-US" smtClean="0"/>
              <a:pPr/>
              <a:t>12/26/2014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1ADA51-9AFE-48D6-A7D8-EA8A39E2E2A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DA8897-B54D-44D1-8DD2-6B256350C369}" type="datetimeFigureOut">
              <a:rPr lang="en-US" smtClean="0"/>
              <a:pPr/>
              <a:t>12/26/2014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1ADA51-9AFE-48D6-A7D8-EA8A39E2E2A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DA8897-B54D-44D1-8DD2-6B256350C369}" type="datetimeFigureOut">
              <a:rPr lang="en-US" smtClean="0"/>
              <a:pPr/>
              <a:t>12/26/2014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1ADA51-9AFE-48D6-A7D8-EA8A39E2E2A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DA8897-B54D-44D1-8DD2-6B256350C369}" type="datetimeFigureOut">
              <a:rPr lang="en-US" smtClean="0"/>
              <a:pPr/>
              <a:t>12/26/2014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1ADA51-9AFE-48D6-A7D8-EA8A39E2E2A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DA8897-B54D-44D1-8DD2-6B256350C369}" type="datetimeFigureOut">
              <a:rPr lang="en-US" smtClean="0"/>
              <a:pPr/>
              <a:t>12/26/2014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1ADA51-9AFE-48D6-A7D8-EA8A39E2E2A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DA8897-B54D-44D1-8DD2-6B256350C369}" type="datetimeFigureOut">
              <a:rPr lang="en-US" smtClean="0"/>
              <a:pPr/>
              <a:t>12/26/2014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1ADA51-9AFE-48D6-A7D8-EA8A39E2E2A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DA8897-B54D-44D1-8DD2-6B256350C369}" type="datetimeFigureOut">
              <a:rPr lang="en-US" smtClean="0"/>
              <a:pPr/>
              <a:t>12/26/2014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1ADA51-9AFE-48D6-A7D8-EA8A39E2E2A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5257800"/>
            <a:ext cx="8915400" cy="1066800"/>
          </a:xfrm>
        </p:spPr>
        <p:txBody>
          <a:bodyPr>
            <a:noAutofit/>
          </a:bodyPr>
          <a:lstStyle/>
          <a:p>
            <a:r>
              <a:rPr lang="x-none" sz="1800" b="1" smtClean="0">
                <a:solidFill>
                  <a:schemeClr val="tx1"/>
                </a:solidFill>
              </a:rPr>
              <a:t>CzRK Info </a:t>
            </a:r>
            <a:r>
              <a:rPr lang="x-none" sz="1800" b="1" dirty="0" smtClean="0">
                <a:solidFill>
                  <a:schemeClr val="tx1"/>
                </a:solidFill>
              </a:rPr>
              <a:t>punktovi/ </a:t>
            </a:r>
            <a:r>
              <a:rPr lang="en-US" sz="1800" b="1" dirty="0" err="1" smtClean="0">
                <a:solidFill>
                  <a:schemeClr val="tx1"/>
                </a:solidFill>
              </a:rPr>
              <a:t>Zona</a:t>
            </a:r>
            <a:r>
              <a:rPr lang="en-US" sz="1800" b="1" dirty="0" smtClean="0">
                <a:solidFill>
                  <a:schemeClr val="tx1"/>
                </a:solidFill>
              </a:rPr>
              <a:t> A </a:t>
            </a:r>
            <a:r>
              <a:rPr lang="x-none" sz="1800" b="1" dirty="0" smtClean="0">
                <a:solidFill>
                  <a:schemeClr val="tx1"/>
                </a:solidFill>
              </a:rPr>
              <a:t>: </a:t>
            </a:r>
          </a:p>
          <a:p>
            <a:r>
              <a:rPr lang="en-US" sz="1800" b="1" dirty="0" err="1" smtClean="0">
                <a:solidFill>
                  <a:schemeClr val="tx1"/>
                </a:solidFill>
              </a:rPr>
              <a:t>Filozofski</a:t>
            </a:r>
            <a:r>
              <a:rPr lang="x-none" sz="1800" b="1" dirty="0" smtClean="0">
                <a:solidFill>
                  <a:schemeClr val="tx1"/>
                </a:solidFill>
              </a:rPr>
              <a:t>,  </a:t>
            </a:r>
            <a:r>
              <a:rPr lang="en-US" sz="1800" b="1" dirty="0" err="1" smtClean="0">
                <a:solidFill>
                  <a:schemeClr val="tx1"/>
                </a:solidFill>
              </a:rPr>
              <a:t>Filolo</a:t>
            </a:r>
            <a:r>
              <a:rPr lang="x-none" sz="1800" b="1" dirty="0" smtClean="0">
                <a:solidFill>
                  <a:schemeClr val="tx1"/>
                </a:solidFill>
              </a:rPr>
              <a:t>š</a:t>
            </a:r>
            <a:r>
              <a:rPr lang="en-US" sz="1800" b="1" dirty="0" err="1" smtClean="0">
                <a:solidFill>
                  <a:schemeClr val="tx1"/>
                </a:solidFill>
              </a:rPr>
              <a:t>ki</a:t>
            </a:r>
            <a:r>
              <a:rPr lang="x-none" sz="1800" b="1" dirty="0" smtClean="0">
                <a:solidFill>
                  <a:schemeClr val="tx1"/>
                </a:solidFill>
              </a:rPr>
              <a:t>, </a:t>
            </a:r>
            <a:r>
              <a:rPr lang="en-US" sz="1800" b="1" dirty="0" err="1" smtClean="0">
                <a:solidFill>
                  <a:schemeClr val="tx1"/>
                </a:solidFill>
              </a:rPr>
              <a:t>Biolo</a:t>
            </a:r>
            <a:r>
              <a:rPr lang="x-none" sz="1800" b="1" dirty="0" smtClean="0">
                <a:solidFill>
                  <a:schemeClr val="tx1"/>
                </a:solidFill>
              </a:rPr>
              <a:t>š</a:t>
            </a:r>
            <a:r>
              <a:rPr lang="en-US" sz="1800" b="1" dirty="0" err="1" smtClean="0">
                <a:solidFill>
                  <a:schemeClr val="tx1"/>
                </a:solidFill>
              </a:rPr>
              <a:t>ki</a:t>
            </a:r>
            <a:r>
              <a:rPr lang="x-none" sz="1800" b="1" smtClean="0">
                <a:solidFill>
                  <a:schemeClr val="tx1"/>
                </a:solidFill>
              </a:rPr>
              <a:t>, </a:t>
            </a:r>
            <a:r>
              <a:rPr lang="en-US" sz="1800" b="1" dirty="0" err="1" smtClean="0">
                <a:solidFill>
                  <a:schemeClr val="tx1"/>
                </a:solidFill>
              </a:rPr>
              <a:t>Matemati</a:t>
            </a:r>
            <a:r>
              <a:rPr lang="x-none" sz="1800" b="1" dirty="0" smtClean="0">
                <a:solidFill>
                  <a:schemeClr val="tx1"/>
                </a:solidFill>
              </a:rPr>
              <a:t>č</a:t>
            </a:r>
            <a:r>
              <a:rPr lang="en-US" sz="1800" b="1" dirty="0" err="1" smtClean="0">
                <a:solidFill>
                  <a:schemeClr val="tx1"/>
                </a:solidFill>
              </a:rPr>
              <a:t>ki</a:t>
            </a:r>
            <a:r>
              <a:rPr lang="x-none" sz="1800" b="1" dirty="0" smtClean="0">
                <a:solidFill>
                  <a:schemeClr val="tx1"/>
                </a:solidFill>
              </a:rPr>
              <a:t>, </a:t>
            </a:r>
            <a:r>
              <a:rPr lang="en-US" sz="1800" b="1" dirty="0" err="1" smtClean="0">
                <a:solidFill>
                  <a:schemeClr val="tx1"/>
                </a:solidFill>
              </a:rPr>
              <a:t>Hemijski</a:t>
            </a:r>
            <a:r>
              <a:rPr lang="x-none" sz="1800" b="1" dirty="0" smtClean="0">
                <a:solidFill>
                  <a:schemeClr val="tx1"/>
                </a:solidFill>
              </a:rPr>
              <a:t>, </a:t>
            </a:r>
            <a:r>
              <a:rPr lang="en-US" sz="1800" b="1" dirty="0" err="1" smtClean="0">
                <a:solidFill>
                  <a:schemeClr val="tx1"/>
                </a:solidFill>
              </a:rPr>
              <a:t>Fizi</a:t>
            </a:r>
            <a:r>
              <a:rPr lang="x-none" sz="1800" b="1" dirty="0" smtClean="0">
                <a:solidFill>
                  <a:schemeClr val="tx1"/>
                </a:solidFill>
              </a:rPr>
              <a:t>čki, FASPER, Fizička hemija</a:t>
            </a:r>
            <a:endParaRPr lang="en-US" sz="1800" b="1" dirty="0">
              <a:solidFill>
                <a:schemeClr val="tx1"/>
              </a:solidFill>
            </a:endParaRPr>
          </a:p>
        </p:txBody>
      </p:sp>
      <p:pic>
        <p:nvPicPr>
          <p:cNvPr id="4" name="Picture 3" descr="zona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267739"/>
          </a:xfrm>
          <a:prstGeom prst="rect">
            <a:avLst/>
          </a:prstGeom>
        </p:spPr>
      </p:pic>
      <p:sp>
        <p:nvSpPr>
          <p:cNvPr id="17" name="Oval 16"/>
          <p:cNvSpPr/>
          <p:nvPr/>
        </p:nvSpPr>
        <p:spPr>
          <a:xfrm>
            <a:off x="5029200" y="1676400"/>
            <a:ext cx="228600" cy="228600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Oval 17"/>
          <p:cNvSpPr/>
          <p:nvPr/>
        </p:nvSpPr>
        <p:spPr>
          <a:xfrm>
            <a:off x="6629400" y="5922433"/>
            <a:ext cx="228600" cy="2286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Oval 18"/>
          <p:cNvSpPr/>
          <p:nvPr/>
        </p:nvSpPr>
        <p:spPr>
          <a:xfrm>
            <a:off x="4610100" y="4610100"/>
            <a:ext cx="228600" cy="228600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Oval 19"/>
          <p:cNvSpPr/>
          <p:nvPr/>
        </p:nvSpPr>
        <p:spPr>
          <a:xfrm>
            <a:off x="2057400" y="5943600"/>
            <a:ext cx="228600" cy="228600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886200"/>
            <a:ext cx="255587" cy="249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6073" y="3733799"/>
            <a:ext cx="255587" cy="249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0006" y="3886200"/>
            <a:ext cx="255587" cy="249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2400" y="5943600"/>
            <a:ext cx="255587" cy="249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7851" y="4010818"/>
            <a:ext cx="255587" cy="249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Oval 13"/>
          <p:cNvSpPr/>
          <p:nvPr/>
        </p:nvSpPr>
        <p:spPr>
          <a:xfrm>
            <a:off x="4025900" y="685800"/>
            <a:ext cx="228600" cy="2286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Oval 14"/>
          <p:cNvSpPr/>
          <p:nvPr/>
        </p:nvSpPr>
        <p:spPr>
          <a:xfrm>
            <a:off x="1066800" y="5922433"/>
            <a:ext cx="228600" cy="228600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5600" y="5922433"/>
            <a:ext cx="255587" cy="249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8532" y="5922433"/>
            <a:ext cx="255587" cy="249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" name="Picture 2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3866" y="5912114"/>
            <a:ext cx="255587" cy="249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" name="Picture 2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343400"/>
            <a:ext cx="255587" cy="249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4" name="Oval 23"/>
          <p:cNvSpPr/>
          <p:nvPr/>
        </p:nvSpPr>
        <p:spPr>
          <a:xfrm>
            <a:off x="4038600" y="685800"/>
            <a:ext cx="228600" cy="2286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Oval 24"/>
          <p:cNvSpPr/>
          <p:nvPr/>
        </p:nvSpPr>
        <p:spPr>
          <a:xfrm>
            <a:off x="5943600" y="5943600"/>
            <a:ext cx="228600" cy="228600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26"/>
          <p:cNvSpPr/>
          <p:nvPr/>
        </p:nvSpPr>
        <p:spPr>
          <a:xfrm>
            <a:off x="3352800" y="6400800"/>
            <a:ext cx="23775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x-none" b="1" smtClean="0"/>
              <a:t>CzRK</a:t>
            </a:r>
            <a:r>
              <a:rPr lang="en-US" b="1" dirty="0" smtClean="0"/>
              <a:t> – </a:t>
            </a:r>
            <a:r>
              <a:rPr lang="en-US" b="1" dirty="0" err="1" smtClean="0"/>
              <a:t>Studentski</a:t>
            </a:r>
            <a:r>
              <a:rPr lang="en-US" b="1" dirty="0" smtClean="0"/>
              <a:t> </a:t>
            </a:r>
            <a:r>
              <a:rPr lang="en-US" b="1" dirty="0" err="1" smtClean="0"/>
              <a:t>trg</a:t>
            </a:r>
            <a:r>
              <a:rPr lang="en-US" b="1" dirty="0" smtClean="0"/>
              <a:t> 1</a:t>
            </a:r>
            <a:endParaRPr lang="en-US" dirty="0"/>
          </a:p>
        </p:txBody>
      </p:sp>
      <p:sp>
        <p:nvSpPr>
          <p:cNvPr id="32" name="Rectangle 31"/>
          <p:cNvSpPr/>
          <p:nvPr/>
        </p:nvSpPr>
        <p:spPr>
          <a:xfrm>
            <a:off x="3810000" y="4343400"/>
            <a:ext cx="6543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x-none" b="1" smtClean="0">
                <a:solidFill>
                  <a:schemeClr val="bg1"/>
                </a:solidFill>
              </a:rPr>
              <a:t>CzRK</a:t>
            </a:r>
            <a:endParaRPr lang="en-U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6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x-none" sz="2200" b="1" smtClean="0"/>
              <a:t>CzRK Info punktovi/ </a:t>
            </a:r>
            <a:r>
              <a:rPr lang="en-US" sz="2200" b="1" dirty="0" err="1" smtClean="0"/>
              <a:t>Zona</a:t>
            </a:r>
            <a:r>
              <a:rPr lang="en-US" sz="2200" b="1" dirty="0" smtClean="0"/>
              <a:t> B</a:t>
            </a:r>
            <a:r>
              <a:rPr lang="en-US" sz="3600" dirty="0" smtClean="0"/>
              <a:t/>
            </a:r>
            <a:br>
              <a:rPr lang="en-US" sz="3600" dirty="0" smtClean="0"/>
            </a:br>
            <a:r>
              <a:rPr lang="sr-Latn-CS" sz="2000" dirty="0" smtClean="0"/>
              <a:t>Rudarsko geološki, </a:t>
            </a:r>
            <a:r>
              <a:rPr lang="en-US" sz="2000" dirty="0" err="1" smtClean="0"/>
              <a:t>Pravoslavni-bogoslovsk</a:t>
            </a:r>
            <a:r>
              <a:rPr lang="sr-Latn-CS" sz="2000" dirty="0" smtClean="0"/>
              <a:t>i 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sp>
        <p:nvSpPr>
          <p:cNvPr id="6" name="Oval 5"/>
          <p:cNvSpPr/>
          <p:nvPr/>
        </p:nvSpPr>
        <p:spPr>
          <a:xfrm>
            <a:off x="4343400" y="3886200"/>
            <a:ext cx="228600" cy="2286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5257800" y="6515100"/>
            <a:ext cx="228600" cy="228600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6934200" y="3657600"/>
            <a:ext cx="228600" cy="228600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3200400" y="6477000"/>
            <a:ext cx="228600" cy="2286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1905000" y="3048000"/>
            <a:ext cx="6543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x-none" b="1" smtClean="0">
                <a:solidFill>
                  <a:schemeClr val="bg1"/>
                </a:solidFill>
              </a:rPr>
              <a:t>CzRK</a:t>
            </a:r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3075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87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Oval 11"/>
          <p:cNvSpPr/>
          <p:nvPr/>
        </p:nvSpPr>
        <p:spPr>
          <a:xfrm>
            <a:off x="7315200" y="2667000"/>
            <a:ext cx="228600" cy="228600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2"/>
          <p:cNvSpPr/>
          <p:nvPr/>
        </p:nvSpPr>
        <p:spPr>
          <a:xfrm>
            <a:off x="3848100" y="3346966"/>
            <a:ext cx="228600" cy="2286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304800" y="1905000"/>
            <a:ext cx="6543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x-none" b="1" smtClean="0">
                <a:solidFill>
                  <a:schemeClr val="bg1"/>
                </a:solidFill>
              </a:rPr>
              <a:t>CzRK</a:t>
            </a:r>
            <a:endParaRPr lang="en-U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5791200"/>
            <a:ext cx="8229600" cy="685800"/>
          </a:xfrm>
        </p:spPr>
        <p:txBody>
          <a:bodyPr>
            <a:noAutofit/>
          </a:bodyPr>
          <a:lstStyle/>
          <a:p>
            <a:r>
              <a:rPr lang="x-none" sz="2000" b="1" smtClean="0"/>
              <a:t>CzRK Info punktovi/ </a:t>
            </a:r>
            <a:r>
              <a:rPr lang="en-US" sz="2000" b="1" dirty="0" err="1" smtClean="0"/>
              <a:t>Zona</a:t>
            </a:r>
            <a:r>
              <a:rPr lang="en-US" sz="2000" b="1" dirty="0" smtClean="0"/>
              <a:t> C</a:t>
            </a:r>
            <a:br>
              <a:rPr lang="en-US" sz="2000" b="1" dirty="0" smtClean="0"/>
            </a:br>
            <a:r>
              <a:rPr lang="en-US" sz="2000" b="1" dirty="0" err="1" smtClean="0"/>
              <a:t>Ekonomski</a:t>
            </a:r>
            <a:r>
              <a:rPr lang="sr-Latn-CS" sz="2000" b="1" dirty="0" smtClean="0"/>
              <a:t>,</a:t>
            </a:r>
            <a:r>
              <a:rPr lang="en-US" sz="2000" b="1" dirty="0" smtClean="0"/>
              <a:t> U</a:t>
            </a:r>
            <a:r>
              <a:rPr lang="sr-Latn-CS" sz="2000" b="1" dirty="0" smtClean="0"/>
              <a:t>č</a:t>
            </a:r>
            <a:r>
              <a:rPr lang="x-none" sz="2000" b="1" smtClean="0"/>
              <a:t>iteljski</a:t>
            </a:r>
            <a:endParaRPr lang="en-US" sz="2000" b="1" dirty="0"/>
          </a:p>
        </p:txBody>
      </p:sp>
      <p:pic>
        <p:nvPicPr>
          <p:cNvPr id="4" name="Content Placeholder 3" descr="zonaC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76200" y="0"/>
            <a:ext cx="9220200" cy="5562600"/>
          </a:xfrm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3800" y="6477000"/>
            <a:ext cx="255587" cy="249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0400" y="3276600"/>
            <a:ext cx="381000" cy="3715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9200" y="6477000"/>
            <a:ext cx="255587" cy="249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953001"/>
            <a:ext cx="390707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Rectangle 9"/>
          <p:cNvSpPr/>
          <p:nvPr/>
        </p:nvSpPr>
        <p:spPr>
          <a:xfrm>
            <a:off x="3276600" y="304800"/>
            <a:ext cx="6543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x-none" b="1" smtClean="0">
                <a:solidFill>
                  <a:schemeClr val="bg1"/>
                </a:solidFill>
              </a:rPr>
              <a:t>CzRK</a:t>
            </a:r>
            <a:endParaRPr lang="en-U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5638800"/>
            <a:ext cx="8229600" cy="1066800"/>
          </a:xfrm>
        </p:spPr>
        <p:txBody>
          <a:bodyPr>
            <a:normAutofit/>
          </a:bodyPr>
          <a:lstStyle/>
          <a:p>
            <a:r>
              <a:rPr lang="x-none" sz="2000" b="1" smtClean="0"/>
              <a:t>CzRK Info punktovi/ </a:t>
            </a:r>
            <a:r>
              <a:rPr lang="en-US" sz="2000" b="1" dirty="0" err="1" smtClean="0"/>
              <a:t>Zona</a:t>
            </a:r>
            <a:r>
              <a:rPr lang="en-US" sz="2000" b="1" dirty="0" smtClean="0"/>
              <a:t> D</a:t>
            </a:r>
            <a:br>
              <a:rPr lang="en-US" sz="2000" b="1" dirty="0" smtClean="0"/>
            </a:br>
            <a:r>
              <a:rPr lang="en-US" sz="2000" b="1" dirty="0" smtClean="0"/>
              <a:t>T</a:t>
            </a:r>
            <a:r>
              <a:rPr lang="sr-Latn-CS" sz="2000" b="1" dirty="0" smtClean="0"/>
              <a:t>MF</a:t>
            </a:r>
            <a:r>
              <a:rPr lang="en-US" sz="2000" b="1" dirty="0" smtClean="0"/>
              <a:t>, Ma</a:t>
            </a:r>
            <a:r>
              <a:rPr lang="x-none" sz="2000" b="1" dirty="0" smtClean="0"/>
              <a:t>šinski</a:t>
            </a:r>
            <a:r>
              <a:rPr lang="x-none" sz="2000" b="1" smtClean="0"/>
              <a:t>, A</a:t>
            </a:r>
            <a:r>
              <a:rPr lang="sr-Latn-CS" sz="2000" b="1" dirty="0" smtClean="0"/>
              <a:t>rhitektonski</a:t>
            </a:r>
            <a:r>
              <a:rPr lang="x-none" sz="2000" b="1" smtClean="0"/>
              <a:t>, G</a:t>
            </a:r>
            <a:r>
              <a:rPr lang="sr-Latn-CS" sz="2000" b="1" dirty="0" smtClean="0"/>
              <a:t>rađevinski</a:t>
            </a:r>
            <a:r>
              <a:rPr lang="x-none" sz="2000" b="1" smtClean="0"/>
              <a:t>, </a:t>
            </a:r>
            <a:r>
              <a:rPr lang="x-none" sz="2000" b="1" dirty="0" smtClean="0"/>
              <a:t>ETF, Pravni</a:t>
            </a:r>
            <a:endParaRPr lang="en-US" sz="2000" b="1" dirty="0"/>
          </a:p>
        </p:txBody>
      </p:sp>
      <p:pic>
        <p:nvPicPr>
          <p:cNvPr id="4" name="Content Placeholder 3" descr="zonaD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91201"/>
          </a:xfrm>
        </p:spPr>
      </p:pic>
      <p:sp>
        <p:nvSpPr>
          <p:cNvPr id="6" name="Oval 5"/>
          <p:cNvSpPr/>
          <p:nvPr/>
        </p:nvSpPr>
        <p:spPr>
          <a:xfrm>
            <a:off x="6324600" y="6477000"/>
            <a:ext cx="228600" cy="2286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4885267" y="3868737"/>
            <a:ext cx="228600" cy="2286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6200" y="6477000"/>
            <a:ext cx="255587" cy="249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4613" y="4008437"/>
            <a:ext cx="255587" cy="249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Oval 11"/>
          <p:cNvSpPr/>
          <p:nvPr/>
        </p:nvSpPr>
        <p:spPr>
          <a:xfrm>
            <a:off x="5410200" y="4114800"/>
            <a:ext cx="228600" cy="228600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2"/>
          <p:cNvSpPr/>
          <p:nvPr/>
        </p:nvSpPr>
        <p:spPr>
          <a:xfrm>
            <a:off x="5334000" y="6477000"/>
            <a:ext cx="228600" cy="228600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2046" y="3744118"/>
            <a:ext cx="255587" cy="249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6477000"/>
            <a:ext cx="255587" cy="249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Oval 15"/>
          <p:cNvSpPr/>
          <p:nvPr/>
        </p:nvSpPr>
        <p:spPr>
          <a:xfrm>
            <a:off x="5138473" y="3505200"/>
            <a:ext cx="228600" cy="228600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Oval 16"/>
          <p:cNvSpPr/>
          <p:nvPr/>
        </p:nvSpPr>
        <p:spPr>
          <a:xfrm>
            <a:off x="1828800" y="6477000"/>
            <a:ext cx="228600" cy="228600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5126" y="3713163"/>
            <a:ext cx="255587" cy="249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4200" y="6456363"/>
            <a:ext cx="255587" cy="249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" name="Rectangle 19"/>
          <p:cNvSpPr/>
          <p:nvPr/>
        </p:nvSpPr>
        <p:spPr>
          <a:xfrm>
            <a:off x="1730227" y="1066800"/>
            <a:ext cx="6543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x-none" b="1" smtClean="0">
                <a:solidFill>
                  <a:schemeClr val="bg1"/>
                </a:solidFill>
              </a:rPr>
              <a:t>CzRK</a:t>
            </a:r>
            <a:endParaRPr lang="en-U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57800"/>
            <a:ext cx="8229600" cy="1143000"/>
          </a:xfrm>
        </p:spPr>
        <p:txBody>
          <a:bodyPr>
            <a:noAutofit/>
          </a:bodyPr>
          <a:lstStyle/>
          <a:p>
            <a:r>
              <a:rPr lang="x-none" sz="2000" b="1" smtClean="0"/>
              <a:t>CzRK Info punktovi/ </a:t>
            </a:r>
            <a:r>
              <a:rPr lang="en-US" sz="2000" b="1" dirty="0" err="1" smtClean="0"/>
              <a:t>Zona</a:t>
            </a:r>
            <a:r>
              <a:rPr lang="en-US" sz="2000" b="1" dirty="0" smtClean="0"/>
              <a:t> E</a:t>
            </a:r>
            <a:br>
              <a:rPr lang="en-US" sz="2000" b="1" dirty="0" smtClean="0"/>
            </a:br>
            <a:r>
              <a:rPr lang="x-none" sz="2000" b="1" smtClean="0"/>
              <a:t>Medicinski, Stomatološki, Veterinarski</a:t>
            </a:r>
            <a:endParaRPr lang="en-US" sz="2000" b="1" dirty="0"/>
          </a:p>
        </p:txBody>
      </p:sp>
      <p:pic>
        <p:nvPicPr>
          <p:cNvPr id="4" name="Content Placeholder 3" descr="zona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154805"/>
          </a:xfrm>
        </p:spPr>
      </p:pic>
      <p:sp>
        <p:nvSpPr>
          <p:cNvPr id="6" name="Oval 5"/>
          <p:cNvSpPr/>
          <p:nvPr/>
        </p:nvSpPr>
        <p:spPr>
          <a:xfrm>
            <a:off x="4572000" y="3276600"/>
            <a:ext cx="228600" cy="228600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2971800" y="6172200"/>
            <a:ext cx="228600" cy="228600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4164" y="3429000"/>
            <a:ext cx="234424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3400" y="6172200"/>
            <a:ext cx="255587" cy="249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0" y="3581399"/>
            <a:ext cx="255587" cy="249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6172200"/>
            <a:ext cx="255587" cy="249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Rectangle 11"/>
          <p:cNvSpPr/>
          <p:nvPr/>
        </p:nvSpPr>
        <p:spPr>
          <a:xfrm>
            <a:off x="3962400" y="1143000"/>
            <a:ext cx="6543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x-none" b="1" smtClean="0">
                <a:solidFill>
                  <a:schemeClr val="bg1"/>
                </a:solidFill>
              </a:rPr>
              <a:t>CzRK</a:t>
            </a:r>
            <a:endParaRPr lang="en-U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511800"/>
            <a:ext cx="8229600" cy="1143000"/>
          </a:xfrm>
        </p:spPr>
        <p:txBody>
          <a:bodyPr>
            <a:normAutofit fontScale="90000"/>
          </a:bodyPr>
          <a:lstStyle/>
          <a:p>
            <a:pPr lvl="0"/>
            <a:r>
              <a:rPr lang="x-none" sz="1800" b="1"/>
              <a:t>CzRK Info punktovi/ </a:t>
            </a:r>
            <a:r>
              <a:rPr lang="en-US" sz="1800" b="1" dirty="0"/>
              <a:t>Zona F</a:t>
            </a:r>
            <a:br>
              <a:rPr lang="en-US" sz="1800" b="1" dirty="0"/>
            </a:br>
            <a:r>
              <a:rPr lang="en-US" sz="1800" b="1" dirty="0" err="1"/>
              <a:t>Fakultet</a:t>
            </a:r>
            <a:r>
              <a:rPr lang="en-US" sz="1800" b="1" dirty="0"/>
              <a:t> </a:t>
            </a:r>
            <a:r>
              <a:rPr lang="en-US" sz="1800" b="1" dirty="0" err="1"/>
              <a:t>politi</a:t>
            </a:r>
            <a:r>
              <a:rPr lang="sr-Latn-RS" sz="1800" b="1" dirty="0"/>
              <a:t>čkih nauka, Fakultet organizacionih nauka, Saobraćajni fakultet</a:t>
            </a:r>
            <a:r>
              <a:rPr lang="en-US" b="1" dirty="0"/>
              <a:t/>
            </a:r>
            <a:br>
              <a:rPr lang="en-US" b="1" dirty="0"/>
            </a:br>
            <a:endParaRPr lang="sr-Latn-RS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sr-Latn-RS" dirty="0"/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48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ectangle 12"/>
          <p:cNvSpPr/>
          <p:nvPr/>
        </p:nvSpPr>
        <p:spPr>
          <a:xfrm>
            <a:off x="2438400" y="228600"/>
            <a:ext cx="6543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x-none" b="1" smtClean="0">
                <a:solidFill>
                  <a:schemeClr val="bg1"/>
                </a:solidFill>
              </a:rPr>
              <a:t>CzRK</a:t>
            </a:r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0" y="4221163"/>
            <a:ext cx="255587" cy="249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Oval 14"/>
          <p:cNvSpPr/>
          <p:nvPr/>
        </p:nvSpPr>
        <p:spPr>
          <a:xfrm>
            <a:off x="3836987" y="4470400"/>
            <a:ext cx="228600" cy="228600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Oval 15"/>
          <p:cNvSpPr/>
          <p:nvPr/>
        </p:nvSpPr>
        <p:spPr>
          <a:xfrm>
            <a:off x="4648200" y="6019800"/>
            <a:ext cx="228600" cy="228600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1847" y="4953000"/>
            <a:ext cx="255587" cy="249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4200" y="6019800"/>
            <a:ext cx="255587" cy="249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3006" y="6231465"/>
            <a:ext cx="255587" cy="249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24081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5334000"/>
            <a:ext cx="8991600" cy="1143000"/>
          </a:xfrm>
        </p:spPr>
        <p:txBody>
          <a:bodyPr>
            <a:noAutofit/>
          </a:bodyPr>
          <a:lstStyle/>
          <a:p>
            <a:r>
              <a:rPr lang="x-none" sz="2000" b="1" smtClean="0"/>
              <a:t>CzRK Info punktovi/ </a:t>
            </a:r>
            <a:r>
              <a:rPr lang="en-US" sz="2000" b="1" dirty="0" err="1" smtClean="0"/>
              <a:t>Zona</a:t>
            </a:r>
            <a:r>
              <a:rPr lang="en-US" sz="2000" b="1" dirty="0" smtClean="0"/>
              <a:t> </a:t>
            </a:r>
            <a:r>
              <a:rPr lang="sr-Latn-RS" sz="2000" b="1" dirty="0" smtClean="0"/>
              <a:t>H</a:t>
            </a:r>
            <a:r>
              <a:rPr lang="en-US" sz="2000" b="1" dirty="0" smtClean="0"/>
              <a:t/>
            </a:r>
            <a:br>
              <a:rPr lang="en-US" sz="2000" b="1" dirty="0" smtClean="0"/>
            </a:br>
            <a:r>
              <a:rPr lang="en-US" sz="2000" b="1" dirty="0" smtClean="0"/>
              <a:t>F</a:t>
            </a:r>
            <a:r>
              <a:rPr lang="sr-Latn-RS" sz="2000" b="1" dirty="0" smtClean="0"/>
              <a:t>armaceutski fakultet</a:t>
            </a:r>
            <a:endParaRPr lang="en-US" sz="2000" dirty="0"/>
          </a:p>
        </p:txBody>
      </p:sp>
      <p:pic>
        <p:nvPicPr>
          <p:cNvPr id="4" name="Content Placeholder 3" descr="zonaH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5385241"/>
          </a:xfrm>
        </p:spPr>
      </p:pic>
      <p:sp>
        <p:nvSpPr>
          <p:cNvPr id="5" name="Rectangle 4"/>
          <p:cNvSpPr/>
          <p:nvPr/>
        </p:nvSpPr>
        <p:spPr>
          <a:xfrm>
            <a:off x="3733800" y="533400"/>
            <a:ext cx="6543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x-none" b="1" smtClean="0">
                <a:solidFill>
                  <a:schemeClr val="bg1"/>
                </a:solidFill>
              </a:rPr>
              <a:t>CzRK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Oval 5"/>
          <p:cNvSpPr/>
          <p:nvPr/>
        </p:nvSpPr>
        <p:spPr>
          <a:xfrm>
            <a:off x="5181600" y="4470400"/>
            <a:ext cx="228600" cy="228600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4457700" y="6248400"/>
            <a:ext cx="228600" cy="228600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0"/>
            <a:ext cx="8915400" cy="1143000"/>
          </a:xfrm>
        </p:spPr>
        <p:txBody>
          <a:bodyPr>
            <a:noAutofit/>
          </a:bodyPr>
          <a:lstStyle/>
          <a:p>
            <a:r>
              <a:rPr lang="x-none" sz="2000" b="1" smtClean="0"/>
              <a:t>CzRK Info punktovi/ </a:t>
            </a:r>
            <a:r>
              <a:rPr lang="en-US" sz="2000" b="1" dirty="0" err="1" smtClean="0"/>
              <a:t>Zona</a:t>
            </a:r>
            <a:r>
              <a:rPr lang="en-US" sz="2000" b="1" dirty="0" smtClean="0"/>
              <a:t> </a:t>
            </a:r>
            <a:r>
              <a:rPr lang="sr-Latn-RS" sz="2000" b="1" dirty="0" smtClean="0"/>
              <a:t>I</a:t>
            </a:r>
            <a:r>
              <a:rPr lang="en-US" sz="2000" b="1" dirty="0" smtClean="0"/>
              <a:t/>
            </a:r>
            <a:br>
              <a:rPr lang="en-US" sz="2000" b="1" dirty="0" smtClean="0"/>
            </a:br>
            <a:r>
              <a:rPr lang="en-US" sz="2000" b="1" dirty="0" smtClean="0"/>
              <a:t>F</a:t>
            </a:r>
            <a:r>
              <a:rPr lang="sr-Latn-RS" sz="2000" b="1" dirty="0" smtClean="0"/>
              <a:t>akultet za sport i Šumarski fakultet</a:t>
            </a:r>
            <a:endParaRPr lang="en-US" sz="2000" dirty="0"/>
          </a:p>
        </p:txBody>
      </p:sp>
      <p:pic>
        <p:nvPicPr>
          <p:cNvPr id="4" name="Content Placeholder 3" descr="zonaI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094980" cy="5105400"/>
          </a:xfrm>
        </p:spPr>
      </p:pic>
      <p:sp>
        <p:nvSpPr>
          <p:cNvPr id="5" name="Rectangle 4"/>
          <p:cNvSpPr/>
          <p:nvPr/>
        </p:nvSpPr>
        <p:spPr>
          <a:xfrm>
            <a:off x="5029200" y="990600"/>
            <a:ext cx="6543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x-none" b="1" smtClean="0">
                <a:solidFill>
                  <a:schemeClr val="bg1"/>
                </a:solidFill>
              </a:rPr>
              <a:t>CzRK</a:t>
            </a:r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2400" y="4038600"/>
            <a:ext cx="255587" cy="249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4166" y="6186750"/>
            <a:ext cx="255587" cy="249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6813" y="6186751"/>
            <a:ext cx="255587" cy="249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4606" y="3048000"/>
            <a:ext cx="255587" cy="249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486400"/>
            <a:ext cx="9144000" cy="1143000"/>
          </a:xfrm>
        </p:spPr>
        <p:txBody>
          <a:bodyPr>
            <a:noAutofit/>
          </a:bodyPr>
          <a:lstStyle/>
          <a:p>
            <a:r>
              <a:rPr lang="x-none" sz="2000" b="1" smtClean="0"/>
              <a:t>CzRK Info punktovi/ </a:t>
            </a:r>
            <a:r>
              <a:rPr lang="en-US" sz="2000" b="1" dirty="0" err="1" smtClean="0"/>
              <a:t>Zona</a:t>
            </a:r>
            <a:r>
              <a:rPr lang="en-US" sz="2000" b="1" dirty="0" smtClean="0"/>
              <a:t> </a:t>
            </a:r>
            <a:r>
              <a:rPr lang="sr-Latn-RS" sz="2000" b="1" dirty="0" smtClean="0"/>
              <a:t>J</a:t>
            </a:r>
            <a:r>
              <a:rPr lang="en-US" sz="2000" b="1" dirty="0" smtClean="0"/>
              <a:t/>
            </a:r>
            <a:br>
              <a:rPr lang="en-US" sz="2000" b="1" dirty="0" smtClean="0"/>
            </a:br>
            <a:r>
              <a:rPr lang="sr-Latn-RS" sz="2000" b="1" dirty="0" smtClean="0"/>
              <a:t>Poljoprivredni i Geografski fakultet</a:t>
            </a:r>
            <a:endParaRPr lang="en-US" sz="2000" dirty="0"/>
          </a:p>
        </p:txBody>
      </p:sp>
      <p:sp>
        <p:nvSpPr>
          <p:cNvPr id="5" name="Rectangle 4"/>
          <p:cNvSpPr/>
          <p:nvPr/>
        </p:nvSpPr>
        <p:spPr>
          <a:xfrm>
            <a:off x="7391400" y="4114800"/>
            <a:ext cx="6543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x-none" b="1" smtClean="0">
                <a:solidFill>
                  <a:schemeClr val="bg1"/>
                </a:solidFill>
              </a:rPr>
              <a:t>CzRK</a:t>
            </a:r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594" y="0"/>
            <a:ext cx="9152125" cy="559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Oval 6"/>
          <p:cNvSpPr/>
          <p:nvPr/>
        </p:nvSpPr>
        <p:spPr>
          <a:xfrm>
            <a:off x="304800" y="76200"/>
            <a:ext cx="228600" cy="228600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5181600" y="6362700"/>
            <a:ext cx="228600" cy="228600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2867" y="6362700"/>
            <a:ext cx="255587" cy="249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1981200"/>
            <a:ext cx="255587" cy="249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Rectangle 10"/>
          <p:cNvSpPr/>
          <p:nvPr/>
        </p:nvSpPr>
        <p:spPr>
          <a:xfrm>
            <a:off x="6629400" y="4724400"/>
            <a:ext cx="6543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x-none" b="1" smtClean="0">
                <a:solidFill>
                  <a:schemeClr val="bg1"/>
                </a:solidFill>
              </a:rPr>
              <a:t>CzRK</a:t>
            </a:r>
            <a:endParaRPr lang="en-U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96</TotalTime>
  <Words>94</Words>
  <Application>Microsoft Office PowerPoint</Application>
  <PresentationFormat>On-screen Show (4:3)</PresentationFormat>
  <Paragraphs>22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PowerPoint Presentation</vt:lpstr>
      <vt:lpstr>CzRK Info punktovi/ Zona B Rudarsko geološki, Pravoslavni-bogoslovski  </vt:lpstr>
      <vt:lpstr>CzRK Info punktovi/ Zona C Ekonomski, Učiteljski</vt:lpstr>
      <vt:lpstr>CzRK Info punktovi/ Zona D TMF, Mašinski, Arhitektonski, Građevinski, ETF, Pravni</vt:lpstr>
      <vt:lpstr>CzRK Info punktovi/ Zona E Medicinski, Stomatološki, Veterinarski</vt:lpstr>
      <vt:lpstr>CzRK Info punktovi/ Zona F Fakultet političkih nauka, Fakultet organizacionih nauka, Saobraćajni fakultet </vt:lpstr>
      <vt:lpstr>CzRK Info punktovi/ Zona H Farmaceutski fakultet</vt:lpstr>
      <vt:lpstr>CzRK Info punktovi/ Zona I Fakultet za sport i Šumarski fakultet</vt:lpstr>
      <vt:lpstr>CzRK Info punktovi/ Zona J Poljoprivredni i Geografski fakultet</vt:lpstr>
    </vt:vector>
  </TitlesOfParts>
  <Company>Grizli777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admin</dc:creator>
  <cp:lastModifiedBy>Knikolic</cp:lastModifiedBy>
  <cp:revision>16</cp:revision>
  <dcterms:created xsi:type="dcterms:W3CDTF">2014-12-25T13:39:08Z</dcterms:created>
  <dcterms:modified xsi:type="dcterms:W3CDTF">2014-12-26T10:57:25Z</dcterms:modified>
</cp:coreProperties>
</file>