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63" r:id="rId5"/>
    <p:sldId id="264" r:id="rId6"/>
    <p:sldId id="272" r:id="rId7"/>
    <p:sldId id="270" r:id="rId8"/>
    <p:sldId id="276" r:id="rId9"/>
    <p:sldId id="277" r:id="rId10"/>
    <p:sldId id="267" r:id="rId11"/>
    <p:sldId id="280" r:id="rId12"/>
    <p:sldId id="279" r:id="rId13"/>
    <p:sldId id="278" r:id="rId14"/>
    <p:sldId id="283" r:id="rId15"/>
    <p:sldId id="284" r:id="rId16"/>
    <p:sldId id="282" r:id="rId17"/>
    <p:sldId id="262" r:id="rId18"/>
    <p:sldId id="269" r:id="rId19"/>
    <p:sldId id="285" r:id="rId20"/>
  </p:sldIdLst>
  <p:sldSz cx="9144000" cy="6858000" type="screen4x3"/>
  <p:notesSz cx="6797675" cy="992822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0" d="100"/>
          <a:sy n="100" d="100"/>
        </p:scale>
        <p:origin x="-91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8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939136-F5FD-4D14-97B2-C36A431D31D5}" type="doc">
      <dgm:prSet loTypeId="urn:microsoft.com/office/officeart/2005/8/layout/orgChart1" loCatId="hierarchy" qsTypeId="urn:microsoft.com/office/officeart/2005/8/quickstyle/simple1#1" qsCatId="simple" csTypeId="urn:microsoft.com/office/officeart/2005/8/colors/accent1_2#1" csCatId="accent1" phldr="1"/>
      <dgm:spPr/>
    </dgm:pt>
    <dgm:pt modelId="{3AC93D38-B20B-43B4-A1A4-5D363E7736FB}">
      <dgm:prSet custT="1"/>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sz="1200" b="0" i="0" u="none" strike="noStrike" cap="none" normalizeH="0" baseline="0" dirty="0" smtClean="0">
              <a:ln>
                <a:noFill/>
              </a:ln>
              <a:solidFill>
                <a:schemeClr val="tx1"/>
              </a:solidFill>
              <a:effectLst/>
              <a:latin typeface="Arial" charset="0"/>
            </a:rPr>
            <a:t>Pauline McDonald</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sz="1200" b="1" i="0" u="none" strike="noStrike" cap="none" normalizeH="0" baseline="0" dirty="0" smtClean="0">
              <a:ln>
                <a:noFill/>
              </a:ln>
              <a:solidFill>
                <a:schemeClr val="tx1"/>
              </a:solidFill>
              <a:effectLst/>
              <a:latin typeface="Arial" charset="0"/>
            </a:rPr>
            <a:t>Head of Careers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sz="1200" b="1" i="0" u="none" strike="noStrike" cap="none" normalizeH="0" baseline="0" dirty="0" smtClean="0">
              <a:ln>
                <a:noFill/>
              </a:ln>
              <a:solidFill>
                <a:schemeClr val="tx1"/>
              </a:solidFill>
              <a:effectLst/>
              <a:latin typeface="Arial" charset="0"/>
            </a:rPr>
            <a:t>and Employability</a:t>
          </a:r>
          <a:endParaRPr kumimoji="0" lang="en-US" sz="1200" b="1" i="0" u="none" strike="noStrike" cap="none" normalizeH="0" baseline="0" dirty="0" smtClean="0">
            <a:ln>
              <a:noFill/>
            </a:ln>
            <a:solidFill>
              <a:schemeClr val="tx1"/>
            </a:solidFill>
            <a:effectLst/>
            <a:latin typeface="Arial" charset="0"/>
          </a:endParaRPr>
        </a:p>
      </dgm:t>
    </dgm:pt>
    <dgm:pt modelId="{96388038-B2AC-44CB-B2E9-0BB4E00F26C1}" type="parTrans" cxnId="{985AAA59-A266-4CB3-B362-7BBD571D25ED}">
      <dgm:prSet/>
      <dgm:spPr/>
      <dgm:t>
        <a:bodyPr/>
        <a:lstStyle/>
        <a:p>
          <a:endParaRPr lang="en-GB"/>
        </a:p>
      </dgm:t>
    </dgm:pt>
    <dgm:pt modelId="{B7C26EB7-CBF7-41B1-86BB-E0F22FBB67D2}" type="sibTrans" cxnId="{985AAA59-A266-4CB3-B362-7BBD571D25ED}">
      <dgm:prSet/>
      <dgm:spPr/>
      <dgm:t>
        <a:bodyPr/>
        <a:lstStyle/>
        <a:p>
          <a:endParaRPr lang="en-GB"/>
        </a:p>
      </dgm:t>
    </dgm:pt>
    <dgm:pt modelId="{D17D6104-5AB7-4E54-B188-6805581C8D57}">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Senior Careers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Advisers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Jean Brokenshire</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rPr>
            <a:t>Rebecca Vaughan</a:t>
          </a:r>
        </a:p>
      </dgm:t>
    </dgm:pt>
    <dgm:pt modelId="{E1BFA51C-F952-4673-B15E-CA93EC857FF8}" type="parTrans" cxnId="{8DD1A59E-13C0-4DB7-81BC-B18A199CB5DE}">
      <dgm:prSet/>
      <dgm:spPr/>
      <dgm:t>
        <a:bodyPr/>
        <a:lstStyle/>
        <a:p>
          <a:endParaRPr lang="en-GB"/>
        </a:p>
      </dgm:t>
    </dgm:pt>
    <dgm:pt modelId="{7640D77A-DFAE-401D-B413-86FB39BE7941}" type="sibTrans" cxnId="{8DD1A59E-13C0-4DB7-81BC-B18A199CB5DE}">
      <dgm:prSet/>
      <dgm:spPr/>
      <dgm:t>
        <a:bodyPr/>
        <a:lstStyle/>
        <a:p>
          <a:endParaRPr lang="en-GB"/>
        </a:p>
      </dgm:t>
    </dgm:pt>
    <dgm:pt modelId="{FAE106F2-47D1-4F5D-B5E5-F2795CD37AB5}">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endParaRPr kumimoji="0" lang="en-GB"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Jo Davies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Careers Information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Officer</a:t>
          </a:r>
          <a:endParaRPr kumimoji="0" lang="en-US" b="1" i="0" u="none" strike="noStrike" cap="none" normalizeH="0" baseline="0" dirty="0" smtClean="0">
            <a:ln>
              <a:noFill/>
            </a:ln>
            <a:solidFill>
              <a:schemeClr val="tx1"/>
            </a:solidFill>
            <a:effectLst/>
            <a:latin typeface="Arial" charset="0"/>
          </a:endParaRPr>
        </a:p>
      </dgm:t>
    </dgm:pt>
    <dgm:pt modelId="{116D4B3B-DE94-4F10-BD6F-F2DDA6658841}" type="parTrans" cxnId="{BD2B7F90-26F1-4484-9F44-4658689DD471}">
      <dgm:prSet/>
      <dgm:spPr/>
      <dgm:t>
        <a:bodyPr/>
        <a:lstStyle/>
        <a:p>
          <a:endParaRPr lang="en-GB"/>
        </a:p>
      </dgm:t>
    </dgm:pt>
    <dgm:pt modelId="{D6833735-8A15-4BD2-A0E8-87118C128B5F}" type="sibTrans" cxnId="{BD2B7F90-26F1-4484-9F44-4658689DD471}">
      <dgm:prSet/>
      <dgm:spPr/>
      <dgm:t>
        <a:bodyPr/>
        <a:lstStyle/>
        <a:p>
          <a:endParaRPr lang="en-GB"/>
        </a:p>
      </dgm:t>
    </dgm:pt>
    <dgm:pt modelId="{8D53D4BA-81F8-423E-BD6C-1CB662A6C4F2}">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GoWales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Senior Marketing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Manager</a:t>
          </a:r>
        </a:p>
        <a:p>
          <a:pPr marL="0" marR="0" lvl="0" indent="0" algn="ctr" defTabSz="914400" rtl="0" eaLnBrk="1" fontAlgn="base" latinLnBrk="0" hangingPunct="1">
            <a:lnSpc>
              <a:spcPct val="80000"/>
            </a:lnSpc>
            <a:spcBef>
              <a:spcPct val="20000"/>
            </a:spcBef>
            <a:spcAft>
              <a:spcPct val="0"/>
            </a:spcAft>
            <a:buClrTx/>
            <a:buSzTx/>
            <a:buFontTx/>
            <a:buNone/>
            <a:tabLst/>
          </a:pPr>
          <a:endParaRPr kumimoji="0" lang="en-GB"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Alysha Morgan</a:t>
          </a:r>
          <a:endParaRPr kumimoji="0" lang="en-US" b="0" i="0" u="none" strike="noStrike" cap="none" normalizeH="0" baseline="0" dirty="0" smtClean="0">
            <a:ln>
              <a:noFill/>
            </a:ln>
            <a:solidFill>
              <a:schemeClr val="tx1"/>
            </a:solidFill>
            <a:effectLst/>
            <a:latin typeface="Arial" charset="0"/>
          </a:endParaRPr>
        </a:p>
      </dgm:t>
    </dgm:pt>
    <dgm:pt modelId="{A879F321-78E5-4D7E-8D87-022FC4ABE0E6}" type="parTrans" cxnId="{2ABA1AFB-8C89-4B12-A81B-425C016860C5}">
      <dgm:prSet/>
      <dgm:spPr/>
      <dgm:t>
        <a:bodyPr/>
        <a:lstStyle/>
        <a:p>
          <a:endParaRPr lang="en-GB"/>
        </a:p>
      </dgm:t>
    </dgm:pt>
    <dgm:pt modelId="{9B1CCE54-CDE1-48F8-B754-B218C678E2FC}" type="sibTrans" cxnId="{2ABA1AFB-8C89-4B12-A81B-425C016860C5}">
      <dgm:prSet/>
      <dgm:spPr/>
      <dgm:t>
        <a:bodyPr/>
        <a:lstStyle/>
        <a:p>
          <a:endParaRPr lang="en-GB"/>
        </a:p>
      </dgm:t>
    </dgm:pt>
    <dgm:pt modelId="{B6F2D07B-AAF8-4887-A081-7467950A8749}">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Support Team</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Crystal Evans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Janet Mosson</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Michael Hargreaves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Steve Poole</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Rhian Evans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Jennifer Evans</a:t>
          </a:r>
          <a:endParaRPr kumimoji="0" lang="en-US" b="0" i="0" u="none" strike="noStrike" cap="none" normalizeH="0" baseline="0" dirty="0" smtClean="0">
            <a:ln>
              <a:noFill/>
            </a:ln>
            <a:solidFill>
              <a:schemeClr val="tx1"/>
            </a:solidFill>
            <a:effectLst/>
            <a:latin typeface="Arial" charset="0"/>
          </a:endParaRPr>
        </a:p>
      </dgm:t>
    </dgm:pt>
    <dgm:pt modelId="{B4B2318D-858E-433E-BCAB-2B0AD1CD94AA}" type="parTrans" cxnId="{D853FA8F-D4F1-4C1E-B05B-20624BD4CA22}">
      <dgm:prSet/>
      <dgm:spPr/>
      <dgm:t>
        <a:bodyPr/>
        <a:lstStyle/>
        <a:p>
          <a:endParaRPr lang="en-GB"/>
        </a:p>
      </dgm:t>
    </dgm:pt>
    <dgm:pt modelId="{329BD664-9C25-4959-A073-D3A8520407BE}" type="sibTrans" cxnId="{D853FA8F-D4F1-4C1E-B05B-20624BD4CA22}">
      <dgm:prSet/>
      <dgm:spPr/>
      <dgm:t>
        <a:bodyPr/>
        <a:lstStyle/>
        <a:p>
          <a:endParaRPr lang="en-GB"/>
        </a:p>
      </dgm:t>
    </dgm:pt>
    <dgm:pt modelId="{D5C5D347-B1AE-4892-AA01-4C3473A79C7F}">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GoWales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Placement and</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Careers Advisers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Paula Williams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Zdravka Kamenova</a:t>
          </a:r>
          <a:endParaRPr kumimoji="0" lang="en-US" b="0" i="0" u="none" strike="noStrike" cap="none" normalizeH="0" baseline="0" dirty="0" smtClean="0">
            <a:ln>
              <a:noFill/>
            </a:ln>
            <a:solidFill>
              <a:schemeClr val="tx1"/>
            </a:solidFill>
            <a:effectLst/>
            <a:latin typeface="Arial" charset="0"/>
          </a:endParaRPr>
        </a:p>
      </dgm:t>
    </dgm:pt>
    <dgm:pt modelId="{0A79D2D3-9B4F-4DF0-8884-A5D95BA72EE4}" type="parTrans" cxnId="{C815AFF0-BAD7-4B61-A3A8-4038F81F41B9}">
      <dgm:prSet/>
      <dgm:spPr/>
      <dgm:t>
        <a:bodyPr/>
        <a:lstStyle/>
        <a:p>
          <a:endParaRPr lang="en-GB"/>
        </a:p>
      </dgm:t>
    </dgm:pt>
    <dgm:pt modelId="{953AB8F2-1951-4C0D-B565-CBA73D1D7D5A}" type="sibTrans" cxnId="{C815AFF0-BAD7-4B61-A3A8-4038F81F41B9}">
      <dgm:prSet/>
      <dgm:spPr/>
      <dgm:t>
        <a:bodyPr/>
        <a:lstStyle/>
        <a:p>
          <a:endParaRPr lang="en-GB"/>
        </a:p>
      </dgm:t>
    </dgm:pt>
    <dgm:pt modelId="{A1D0554A-4508-4FDA-AA67-CACF55409761}">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Placement Support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Team</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Lucy Williams</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Jade Goodwin</a:t>
          </a:r>
          <a:endParaRPr kumimoji="0" lang="en-US" b="0" i="0" u="none" strike="noStrike" cap="none" normalizeH="0" baseline="0" dirty="0" smtClean="0">
            <a:ln>
              <a:noFill/>
            </a:ln>
            <a:solidFill>
              <a:schemeClr val="tx1"/>
            </a:solidFill>
            <a:effectLst/>
            <a:latin typeface="Arial" charset="0"/>
          </a:endParaRPr>
        </a:p>
      </dgm:t>
    </dgm:pt>
    <dgm:pt modelId="{0B41AD4B-8BBF-413E-A8BF-E070D2208B80}" type="parTrans" cxnId="{4DE4209E-E840-4333-9A86-BC0FAAF01421}">
      <dgm:prSet/>
      <dgm:spPr/>
      <dgm:t>
        <a:bodyPr/>
        <a:lstStyle/>
        <a:p>
          <a:endParaRPr lang="en-GB"/>
        </a:p>
      </dgm:t>
    </dgm:pt>
    <dgm:pt modelId="{D8DC7626-465F-45E2-9BA5-1B4DF83D05E1}" type="sibTrans" cxnId="{4DE4209E-E840-4333-9A86-BC0FAAF01421}">
      <dgm:prSet/>
      <dgm:spPr/>
      <dgm:t>
        <a:bodyPr/>
        <a:lstStyle/>
        <a:p>
          <a:endParaRPr lang="en-GB"/>
        </a:p>
      </dgm:t>
    </dgm:pt>
    <dgm:pt modelId="{B3913965-EFC6-4D96-AA74-AFE29DE61E44}">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E-learning and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Personal </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Development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Planning</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Chris Cardew</a:t>
          </a:r>
          <a:endParaRPr kumimoji="0" lang="en-US" b="0" i="0" u="none" strike="noStrike" cap="none" normalizeH="0" baseline="0" dirty="0" smtClean="0">
            <a:ln>
              <a:noFill/>
            </a:ln>
            <a:solidFill>
              <a:schemeClr val="tx1"/>
            </a:solidFill>
            <a:effectLst/>
            <a:latin typeface="Arial" charset="0"/>
          </a:endParaRPr>
        </a:p>
      </dgm:t>
    </dgm:pt>
    <dgm:pt modelId="{FCB267E4-B480-4EBB-AD70-275BBFE2726B}" type="parTrans" cxnId="{438EE518-A081-4302-BB7C-DCB7B440BA36}">
      <dgm:prSet/>
      <dgm:spPr/>
      <dgm:t>
        <a:bodyPr/>
        <a:lstStyle/>
        <a:p>
          <a:endParaRPr lang="en-GB"/>
        </a:p>
      </dgm:t>
    </dgm:pt>
    <dgm:pt modelId="{45AE4254-4FA9-4E3C-A790-1EFB3B80D6DE}" type="sibTrans" cxnId="{438EE518-A081-4302-BB7C-DCB7B440BA36}">
      <dgm:prSet/>
      <dgm:spPr/>
      <dgm:t>
        <a:bodyPr/>
        <a:lstStyle/>
        <a:p>
          <a:endParaRPr lang="en-GB"/>
        </a:p>
      </dgm:t>
    </dgm:pt>
    <dgm:pt modelId="{619913CE-A620-4716-8F4C-C8EA9B8A6D22}">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Reception Help</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Desk and</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Information Assistant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Tricia John</a:t>
          </a:r>
          <a:endParaRPr kumimoji="0" lang="en-US" b="0" i="0" u="none" strike="noStrike" cap="none" normalizeH="0" baseline="0" dirty="0" smtClean="0">
            <a:ln>
              <a:noFill/>
            </a:ln>
            <a:solidFill>
              <a:schemeClr val="tx1"/>
            </a:solidFill>
            <a:effectLst/>
            <a:latin typeface="Arial" charset="0"/>
          </a:endParaRPr>
        </a:p>
      </dgm:t>
    </dgm:pt>
    <dgm:pt modelId="{1CCB0CF5-9505-43E5-AFC1-37DE94492FDC}" type="parTrans" cxnId="{F5DF8409-D0A4-43E9-89D0-31829204BA8B}">
      <dgm:prSet/>
      <dgm:spPr/>
      <dgm:t>
        <a:bodyPr/>
        <a:lstStyle/>
        <a:p>
          <a:endParaRPr lang="en-GB"/>
        </a:p>
      </dgm:t>
    </dgm:pt>
    <dgm:pt modelId="{AFE32CBC-741F-4530-B760-B75D7C6E6AE8}" type="sibTrans" cxnId="{F5DF8409-D0A4-43E9-89D0-31829204BA8B}">
      <dgm:prSet/>
      <dgm:spPr/>
      <dgm:t>
        <a:bodyPr/>
        <a:lstStyle/>
        <a:p>
          <a:endParaRPr lang="en-GB"/>
        </a:p>
      </dgm:t>
    </dgm:pt>
    <dgm:pt modelId="{812D5BEE-7E6D-41BB-9C6F-E2EFFC8C8B50}">
      <dgm:prSet/>
      <dgm:spPr/>
      <dgm:t>
        <a:bodyPr/>
        <a:lstStyle/>
        <a:p>
          <a:pPr marL="0" marR="0" lvl="0" indent="0" algn="ctr" defTabSz="914400" rtl="0" eaLnBrk="1" fontAlgn="base" latinLnBrk="0" hangingPunct="1">
            <a:lnSpc>
              <a:spcPct val="80000"/>
            </a:lnSpc>
            <a:spcBef>
              <a:spcPct val="20000"/>
            </a:spcBef>
            <a:spcAft>
              <a:spcPct val="0"/>
            </a:spcAft>
            <a:buClrTx/>
            <a:buSzTx/>
            <a:buFontTx/>
            <a:buNone/>
            <a:tabLst/>
          </a:pPr>
          <a:r>
            <a:rPr kumimoji="0" lang="en-GB" b="1" i="0" u="none" strike="noStrike" cap="none" normalizeH="0" baseline="0" dirty="0" smtClean="0">
              <a:ln>
                <a:noFill/>
              </a:ln>
              <a:solidFill>
                <a:schemeClr val="tx1"/>
              </a:solidFill>
              <a:effectLst/>
              <a:latin typeface="Arial" charset="0"/>
            </a:rPr>
            <a:t>Employer Assistant</a:t>
          </a:r>
        </a:p>
        <a:p>
          <a:pPr marL="0" marR="0" lvl="0" indent="0" algn="ctr" defTabSz="914400" rtl="0" eaLnBrk="1" fontAlgn="base" latinLnBrk="0" hangingPunct="1">
            <a:lnSpc>
              <a:spcPct val="80000"/>
            </a:lnSpc>
            <a:spcBef>
              <a:spcPct val="20000"/>
            </a:spcBef>
            <a:spcAft>
              <a:spcPct val="0"/>
            </a:spcAft>
            <a:buClrTx/>
            <a:buSzTx/>
            <a:buFontTx/>
            <a:buNone/>
            <a:tabLst/>
          </a:pPr>
          <a:r>
            <a:rPr kumimoji="0" lang="en-GB" b="0" i="0" u="none" strike="noStrike" cap="none" normalizeH="0" baseline="0" dirty="0" smtClean="0">
              <a:ln>
                <a:noFill/>
              </a:ln>
              <a:solidFill>
                <a:schemeClr val="tx1"/>
              </a:solidFill>
              <a:effectLst/>
              <a:latin typeface="Arial" charset="0"/>
            </a:rPr>
            <a:t>Linda Palmer</a:t>
          </a:r>
          <a:endParaRPr kumimoji="0" lang="en-US" b="0" i="0" u="none" strike="noStrike" cap="none" normalizeH="0" baseline="0" dirty="0" smtClean="0">
            <a:ln>
              <a:noFill/>
            </a:ln>
            <a:solidFill>
              <a:schemeClr val="tx1"/>
            </a:solidFill>
            <a:effectLst/>
            <a:latin typeface="Arial" charset="0"/>
          </a:endParaRPr>
        </a:p>
      </dgm:t>
    </dgm:pt>
    <dgm:pt modelId="{22644599-3AB9-47CB-B3CC-C8E1B82140DC}" type="parTrans" cxnId="{44A9E43B-24BB-4D80-89F5-91A32A4A5F8F}">
      <dgm:prSet/>
      <dgm:spPr/>
      <dgm:t>
        <a:bodyPr/>
        <a:lstStyle/>
        <a:p>
          <a:endParaRPr lang="en-GB"/>
        </a:p>
      </dgm:t>
    </dgm:pt>
    <dgm:pt modelId="{58B73030-871C-4E89-988B-CF529D9A8701}" type="sibTrans" cxnId="{44A9E43B-24BB-4D80-89F5-91A32A4A5F8F}">
      <dgm:prSet/>
      <dgm:spPr/>
      <dgm:t>
        <a:bodyPr/>
        <a:lstStyle/>
        <a:p>
          <a:endParaRPr lang="en-GB"/>
        </a:p>
      </dgm:t>
    </dgm:pt>
    <dgm:pt modelId="{87869790-3D86-4C73-8560-4B77F5A755FA}" type="pres">
      <dgm:prSet presAssocID="{E6939136-F5FD-4D14-97B2-C36A431D31D5}" presName="hierChild1" presStyleCnt="0">
        <dgm:presLayoutVars>
          <dgm:orgChart val="1"/>
          <dgm:chPref val="1"/>
          <dgm:dir/>
          <dgm:animOne val="branch"/>
          <dgm:animLvl val="lvl"/>
          <dgm:resizeHandles/>
        </dgm:presLayoutVars>
      </dgm:prSet>
      <dgm:spPr/>
    </dgm:pt>
    <dgm:pt modelId="{0E921CE9-C85E-443A-8C42-12839718B0F3}" type="pres">
      <dgm:prSet presAssocID="{3AC93D38-B20B-43B4-A1A4-5D363E7736FB}" presName="hierRoot1" presStyleCnt="0">
        <dgm:presLayoutVars>
          <dgm:hierBranch/>
        </dgm:presLayoutVars>
      </dgm:prSet>
      <dgm:spPr/>
    </dgm:pt>
    <dgm:pt modelId="{DA58722A-E3E4-4CF4-A3DD-0B922FCC8B00}" type="pres">
      <dgm:prSet presAssocID="{3AC93D38-B20B-43B4-A1A4-5D363E7736FB}" presName="rootComposite1" presStyleCnt="0"/>
      <dgm:spPr/>
    </dgm:pt>
    <dgm:pt modelId="{2E6F3F46-6CB3-4953-A5F9-ECFA7DEFC3F0}" type="pres">
      <dgm:prSet presAssocID="{3AC93D38-B20B-43B4-A1A4-5D363E7736FB}" presName="rootText1" presStyleLbl="node0" presStyleIdx="0" presStyleCnt="1" custScaleX="125251" custScaleY="112934">
        <dgm:presLayoutVars>
          <dgm:chPref val="3"/>
        </dgm:presLayoutVars>
      </dgm:prSet>
      <dgm:spPr/>
      <dgm:t>
        <a:bodyPr/>
        <a:lstStyle/>
        <a:p>
          <a:endParaRPr lang="en-GB"/>
        </a:p>
      </dgm:t>
    </dgm:pt>
    <dgm:pt modelId="{9A7E3722-A706-4C81-9E55-D4DCFDBBF68C}" type="pres">
      <dgm:prSet presAssocID="{3AC93D38-B20B-43B4-A1A4-5D363E7736FB}" presName="rootConnector1" presStyleLbl="node1" presStyleIdx="0" presStyleCnt="0"/>
      <dgm:spPr/>
      <dgm:t>
        <a:bodyPr/>
        <a:lstStyle/>
        <a:p>
          <a:endParaRPr lang="en-GB"/>
        </a:p>
      </dgm:t>
    </dgm:pt>
    <dgm:pt modelId="{1C33F7DA-7D59-4D68-B84D-F16290A66004}" type="pres">
      <dgm:prSet presAssocID="{3AC93D38-B20B-43B4-A1A4-5D363E7736FB}" presName="hierChild2" presStyleCnt="0"/>
      <dgm:spPr/>
    </dgm:pt>
    <dgm:pt modelId="{5BDF4371-DD77-4AB1-99CE-2E965ABE05C8}" type="pres">
      <dgm:prSet presAssocID="{E1BFA51C-F952-4673-B15E-CA93EC857FF8}" presName="Name35" presStyleLbl="parChTrans1D2" presStyleIdx="0" presStyleCnt="4"/>
      <dgm:spPr/>
      <dgm:t>
        <a:bodyPr/>
        <a:lstStyle/>
        <a:p>
          <a:endParaRPr lang="en-GB"/>
        </a:p>
      </dgm:t>
    </dgm:pt>
    <dgm:pt modelId="{2C19F753-1944-486D-A26D-B18592FC4A41}" type="pres">
      <dgm:prSet presAssocID="{D17D6104-5AB7-4E54-B188-6805581C8D57}" presName="hierRoot2" presStyleCnt="0">
        <dgm:presLayoutVars>
          <dgm:hierBranch/>
        </dgm:presLayoutVars>
      </dgm:prSet>
      <dgm:spPr/>
    </dgm:pt>
    <dgm:pt modelId="{B5024B6C-116F-4E92-BFB0-A9494BD4112D}" type="pres">
      <dgm:prSet presAssocID="{D17D6104-5AB7-4E54-B188-6805581C8D57}" presName="rootComposite" presStyleCnt="0"/>
      <dgm:spPr/>
    </dgm:pt>
    <dgm:pt modelId="{18EF6254-BCE2-4E6E-B28C-559B7C27FC99}" type="pres">
      <dgm:prSet presAssocID="{D17D6104-5AB7-4E54-B188-6805581C8D57}" presName="rootText" presStyleLbl="node2" presStyleIdx="0" presStyleCnt="4">
        <dgm:presLayoutVars>
          <dgm:chPref val="3"/>
        </dgm:presLayoutVars>
      </dgm:prSet>
      <dgm:spPr/>
      <dgm:t>
        <a:bodyPr/>
        <a:lstStyle/>
        <a:p>
          <a:endParaRPr lang="en-GB"/>
        </a:p>
      </dgm:t>
    </dgm:pt>
    <dgm:pt modelId="{F10BE5A1-0171-46E0-AAC9-D36418FB1C3E}" type="pres">
      <dgm:prSet presAssocID="{D17D6104-5AB7-4E54-B188-6805581C8D57}" presName="rootConnector" presStyleLbl="node2" presStyleIdx="0" presStyleCnt="4"/>
      <dgm:spPr/>
      <dgm:t>
        <a:bodyPr/>
        <a:lstStyle/>
        <a:p>
          <a:endParaRPr lang="en-GB"/>
        </a:p>
      </dgm:t>
    </dgm:pt>
    <dgm:pt modelId="{C6657835-909A-4964-9B99-4A20DB27D670}" type="pres">
      <dgm:prSet presAssocID="{D17D6104-5AB7-4E54-B188-6805581C8D57}" presName="hierChild4" presStyleCnt="0"/>
      <dgm:spPr/>
    </dgm:pt>
    <dgm:pt modelId="{8A272EC9-E0B2-48DE-A428-C5343B89E46F}" type="pres">
      <dgm:prSet presAssocID="{116D4B3B-DE94-4F10-BD6F-F2DDA6658841}" presName="Name35" presStyleLbl="parChTrans1D3" presStyleIdx="0" presStyleCnt="5"/>
      <dgm:spPr/>
      <dgm:t>
        <a:bodyPr/>
        <a:lstStyle/>
        <a:p>
          <a:endParaRPr lang="en-GB"/>
        </a:p>
      </dgm:t>
    </dgm:pt>
    <dgm:pt modelId="{B17677C7-6580-4597-8048-820EDF8D4949}" type="pres">
      <dgm:prSet presAssocID="{FAE106F2-47D1-4F5D-B5E5-F2795CD37AB5}" presName="hierRoot2" presStyleCnt="0">
        <dgm:presLayoutVars>
          <dgm:hierBranch val="r"/>
        </dgm:presLayoutVars>
      </dgm:prSet>
      <dgm:spPr/>
    </dgm:pt>
    <dgm:pt modelId="{40FD716E-542D-4B6D-B411-2896BE53D506}" type="pres">
      <dgm:prSet presAssocID="{FAE106F2-47D1-4F5D-B5E5-F2795CD37AB5}" presName="rootComposite" presStyleCnt="0"/>
      <dgm:spPr/>
    </dgm:pt>
    <dgm:pt modelId="{05B9E0F9-9851-4E07-8CD9-AAA68BE374C8}" type="pres">
      <dgm:prSet presAssocID="{FAE106F2-47D1-4F5D-B5E5-F2795CD37AB5}" presName="rootText" presStyleLbl="node3" presStyleIdx="0" presStyleCnt="5" custScaleY="98420">
        <dgm:presLayoutVars>
          <dgm:chPref val="3"/>
        </dgm:presLayoutVars>
      </dgm:prSet>
      <dgm:spPr/>
      <dgm:t>
        <a:bodyPr/>
        <a:lstStyle/>
        <a:p>
          <a:endParaRPr lang="en-GB"/>
        </a:p>
      </dgm:t>
    </dgm:pt>
    <dgm:pt modelId="{73EBCFB8-5FB8-4D3B-851F-799FEF1C57B1}" type="pres">
      <dgm:prSet presAssocID="{FAE106F2-47D1-4F5D-B5E5-F2795CD37AB5}" presName="rootConnector" presStyleLbl="node3" presStyleIdx="0" presStyleCnt="5"/>
      <dgm:spPr/>
      <dgm:t>
        <a:bodyPr/>
        <a:lstStyle/>
        <a:p>
          <a:endParaRPr lang="en-GB"/>
        </a:p>
      </dgm:t>
    </dgm:pt>
    <dgm:pt modelId="{79A7C2A1-2012-468D-8BB0-AF9C50928612}" type="pres">
      <dgm:prSet presAssocID="{FAE106F2-47D1-4F5D-B5E5-F2795CD37AB5}" presName="hierChild4" presStyleCnt="0"/>
      <dgm:spPr/>
    </dgm:pt>
    <dgm:pt modelId="{13CA5A3F-7E9E-495A-A17A-B24E186A68F7}" type="pres">
      <dgm:prSet presAssocID="{FAE106F2-47D1-4F5D-B5E5-F2795CD37AB5}" presName="hierChild5" presStyleCnt="0"/>
      <dgm:spPr/>
    </dgm:pt>
    <dgm:pt modelId="{54A8DB8E-D9A2-4425-A24F-5766AE56B82D}" type="pres">
      <dgm:prSet presAssocID="{D17D6104-5AB7-4E54-B188-6805581C8D57}" presName="hierChild5" presStyleCnt="0"/>
      <dgm:spPr/>
    </dgm:pt>
    <dgm:pt modelId="{5B5A5943-FF35-415C-B74D-E89A576DC520}" type="pres">
      <dgm:prSet presAssocID="{A879F321-78E5-4D7E-8D87-022FC4ABE0E6}" presName="Name35" presStyleLbl="parChTrans1D2" presStyleIdx="1" presStyleCnt="4"/>
      <dgm:spPr/>
      <dgm:t>
        <a:bodyPr/>
        <a:lstStyle/>
        <a:p>
          <a:endParaRPr lang="en-GB"/>
        </a:p>
      </dgm:t>
    </dgm:pt>
    <dgm:pt modelId="{FC2C5AF8-E225-4D2C-A789-3D96B4E0984E}" type="pres">
      <dgm:prSet presAssocID="{8D53D4BA-81F8-423E-BD6C-1CB662A6C4F2}" presName="hierRoot2" presStyleCnt="0">
        <dgm:presLayoutVars>
          <dgm:hierBranch/>
        </dgm:presLayoutVars>
      </dgm:prSet>
      <dgm:spPr/>
    </dgm:pt>
    <dgm:pt modelId="{55E7A074-F6B6-47E8-A259-A023C257285B}" type="pres">
      <dgm:prSet presAssocID="{8D53D4BA-81F8-423E-BD6C-1CB662A6C4F2}" presName="rootComposite" presStyleCnt="0"/>
      <dgm:spPr/>
    </dgm:pt>
    <dgm:pt modelId="{70166BCD-9AD2-4AEB-B9E0-2A758B1D30F7}" type="pres">
      <dgm:prSet presAssocID="{8D53D4BA-81F8-423E-BD6C-1CB662A6C4F2}" presName="rootText" presStyleLbl="node2" presStyleIdx="1" presStyleCnt="4">
        <dgm:presLayoutVars>
          <dgm:chPref val="3"/>
        </dgm:presLayoutVars>
      </dgm:prSet>
      <dgm:spPr/>
      <dgm:t>
        <a:bodyPr/>
        <a:lstStyle/>
        <a:p>
          <a:endParaRPr lang="en-GB"/>
        </a:p>
      </dgm:t>
    </dgm:pt>
    <dgm:pt modelId="{0E6CAA93-5017-4C4A-84D6-433A03CA0F81}" type="pres">
      <dgm:prSet presAssocID="{8D53D4BA-81F8-423E-BD6C-1CB662A6C4F2}" presName="rootConnector" presStyleLbl="node2" presStyleIdx="1" presStyleCnt="4"/>
      <dgm:spPr/>
      <dgm:t>
        <a:bodyPr/>
        <a:lstStyle/>
        <a:p>
          <a:endParaRPr lang="en-GB"/>
        </a:p>
      </dgm:t>
    </dgm:pt>
    <dgm:pt modelId="{B95AD26A-D0E3-4AA6-BD9F-D19821F10D08}" type="pres">
      <dgm:prSet presAssocID="{8D53D4BA-81F8-423E-BD6C-1CB662A6C4F2}" presName="hierChild4" presStyleCnt="0"/>
      <dgm:spPr/>
    </dgm:pt>
    <dgm:pt modelId="{885F6AD8-60B7-4367-BFB7-35F682795BBD}" type="pres">
      <dgm:prSet presAssocID="{B4B2318D-858E-433E-BCAB-2B0AD1CD94AA}" presName="Name35" presStyleLbl="parChTrans1D3" presStyleIdx="1" presStyleCnt="5"/>
      <dgm:spPr/>
      <dgm:t>
        <a:bodyPr/>
        <a:lstStyle/>
        <a:p>
          <a:endParaRPr lang="en-GB"/>
        </a:p>
      </dgm:t>
    </dgm:pt>
    <dgm:pt modelId="{488719B9-195A-42D6-98C3-64768D3191A1}" type="pres">
      <dgm:prSet presAssocID="{B6F2D07B-AAF8-4887-A081-7467950A8749}" presName="hierRoot2" presStyleCnt="0">
        <dgm:presLayoutVars>
          <dgm:hierBranch val="r"/>
        </dgm:presLayoutVars>
      </dgm:prSet>
      <dgm:spPr/>
    </dgm:pt>
    <dgm:pt modelId="{2649789D-7487-4DEE-BC84-EEC2AA79FBAA}" type="pres">
      <dgm:prSet presAssocID="{B6F2D07B-AAF8-4887-A081-7467950A8749}" presName="rootComposite" presStyleCnt="0"/>
      <dgm:spPr/>
    </dgm:pt>
    <dgm:pt modelId="{F12A6757-01A4-41B7-9C9A-0E4507E91BBA}" type="pres">
      <dgm:prSet presAssocID="{B6F2D07B-AAF8-4887-A081-7467950A8749}" presName="rootText" presStyleLbl="node3" presStyleIdx="1" presStyleCnt="5" custScaleY="141638">
        <dgm:presLayoutVars>
          <dgm:chPref val="3"/>
        </dgm:presLayoutVars>
      </dgm:prSet>
      <dgm:spPr/>
      <dgm:t>
        <a:bodyPr/>
        <a:lstStyle/>
        <a:p>
          <a:endParaRPr lang="en-GB"/>
        </a:p>
      </dgm:t>
    </dgm:pt>
    <dgm:pt modelId="{D0430270-6772-4492-A62E-24CFAB1652A4}" type="pres">
      <dgm:prSet presAssocID="{B6F2D07B-AAF8-4887-A081-7467950A8749}" presName="rootConnector" presStyleLbl="node3" presStyleIdx="1" presStyleCnt="5"/>
      <dgm:spPr/>
      <dgm:t>
        <a:bodyPr/>
        <a:lstStyle/>
        <a:p>
          <a:endParaRPr lang="en-GB"/>
        </a:p>
      </dgm:t>
    </dgm:pt>
    <dgm:pt modelId="{F3B64A5E-62CD-44AD-8CB2-B742C4D04D30}" type="pres">
      <dgm:prSet presAssocID="{B6F2D07B-AAF8-4887-A081-7467950A8749}" presName="hierChild4" presStyleCnt="0"/>
      <dgm:spPr/>
    </dgm:pt>
    <dgm:pt modelId="{6F3274AF-08CA-4725-BC0E-BBC2F56ECADE}" type="pres">
      <dgm:prSet presAssocID="{B6F2D07B-AAF8-4887-A081-7467950A8749}" presName="hierChild5" presStyleCnt="0"/>
      <dgm:spPr/>
    </dgm:pt>
    <dgm:pt modelId="{6AB9951A-59BB-4ED5-BA3A-2DECF726E982}" type="pres">
      <dgm:prSet presAssocID="{8D53D4BA-81F8-423E-BD6C-1CB662A6C4F2}" presName="hierChild5" presStyleCnt="0"/>
      <dgm:spPr/>
    </dgm:pt>
    <dgm:pt modelId="{77B56E1E-2560-4B68-811B-EC8953B22CEB}" type="pres">
      <dgm:prSet presAssocID="{0A79D2D3-9B4F-4DF0-8884-A5D95BA72EE4}" presName="Name35" presStyleLbl="parChTrans1D2" presStyleIdx="2" presStyleCnt="4"/>
      <dgm:spPr/>
      <dgm:t>
        <a:bodyPr/>
        <a:lstStyle/>
        <a:p>
          <a:endParaRPr lang="en-GB"/>
        </a:p>
      </dgm:t>
    </dgm:pt>
    <dgm:pt modelId="{D0DC57A1-2EB9-4A92-AAFF-DE6AC18AF6FA}" type="pres">
      <dgm:prSet presAssocID="{D5C5D347-B1AE-4892-AA01-4C3473A79C7F}" presName="hierRoot2" presStyleCnt="0">
        <dgm:presLayoutVars>
          <dgm:hierBranch/>
        </dgm:presLayoutVars>
      </dgm:prSet>
      <dgm:spPr/>
    </dgm:pt>
    <dgm:pt modelId="{71D02035-4013-44C8-A2E0-BCC3682BEF34}" type="pres">
      <dgm:prSet presAssocID="{D5C5D347-B1AE-4892-AA01-4C3473A79C7F}" presName="rootComposite" presStyleCnt="0"/>
      <dgm:spPr/>
    </dgm:pt>
    <dgm:pt modelId="{A773CD97-062D-4200-B0B1-FCA5DD57D383}" type="pres">
      <dgm:prSet presAssocID="{D5C5D347-B1AE-4892-AA01-4C3473A79C7F}" presName="rootText" presStyleLbl="node2" presStyleIdx="2" presStyleCnt="4">
        <dgm:presLayoutVars>
          <dgm:chPref val="3"/>
        </dgm:presLayoutVars>
      </dgm:prSet>
      <dgm:spPr/>
      <dgm:t>
        <a:bodyPr/>
        <a:lstStyle/>
        <a:p>
          <a:endParaRPr lang="en-GB"/>
        </a:p>
      </dgm:t>
    </dgm:pt>
    <dgm:pt modelId="{135117B0-25DD-4589-BFD3-663F29780D33}" type="pres">
      <dgm:prSet presAssocID="{D5C5D347-B1AE-4892-AA01-4C3473A79C7F}" presName="rootConnector" presStyleLbl="node2" presStyleIdx="2" presStyleCnt="4"/>
      <dgm:spPr/>
      <dgm:t>
        <a:bodyPr/>
        <a:lstStyle/>
        <a:p>
          <a:endParaRPr lang="en-GB"/>
        </a:p>
      </dgm:t>
    </dgm:pt>
    <dgm:pt modelId="{CB513066-EB0C-4456-83BC-5C78F5B6EB9C}" type="pres">
      <dgm:prSet presAssocID="{D5C5D347-B1AE-4892-AA01-4C3473A79C7F}" presName="hierChild4" presStyleCnt="0"/>
      <dgm:spPr/>
    </dgm:pt>
    <dgm:pt modelId="{8F019809-0F4B-4198-8671-FA77562DF492}" type="pres">
      <dgm:prSet presAssocID="{0B41AD4B-8BBF-413E-A8BF-E070D2208B80}" presName="Name35" presStyleLbl="parChTrans1D3" presStyleIdx="2" presStyleCnt="5"/>
      <dgm:spPr/>
      <dgm:t>
        <a:bodyPr/>
        <a:lstStyle/>
        <a:p>
          <a:endParaRPr lang="en-GB"/>
        </a:p>
      </dgm:t>
    </dgm:pt>
    <dgm:pt modelId="{C1B1A981-32F5-4E51-BA7A-DEB1F0B58DF1}" type="pres">
      <dgm:prSet presAssocID="{A1D0554A-4508-4FDA-AA67-CACF55409761}" presName="hierRoot2" presStyleCnt="0">
        <dgm:presLayoutVars>
          <dgm:hierBranch val="r"/>
        </dgm:presLayoutVars>
      </dgm:prSet>
      <dgm:spPr/>
    </dgm:pt>
    <dgm:pt modelId="{F11F9B17-9CE6-4C9E-9120-962AE3AD775E}" type="pres">
      <dgm:prSet presAssocID="{A1D0554A-4508-4FDA-AA67-CACF55409761}" presName="rootComposite" presStyleCnt="0"/>
      <dgm:spPr/>
    </dgm:pt>
    <dgm:pt modelId="{206CF99C-0888-473A-AF62-A6F1D1FFE51F}" type="pres">
      <dgm:prSet presAssocID="{A1D0554A-4508-4FDA-AA67-CACF55409761}" presName="rootText" presStyleLbl="node3" presStyleIdx="2" presStyleCnt="5">
        <dgm:presLayoutVars>
          <dgm:chPref val="3"/>
        </dgm:presLayoutVars>
      </dgm:prSet>
      <dgm:spPr/>
      <dgm:t>
        <a:bodyPr/>
        <a:lstStyle/>
        <a:p>
          <a:endParaRPr lang="en-GB"/>
        </a:p>
      </dgm:t>
    </dgm:pt>
    <dgm:pt modelId="{EF47A39C-B676-4A47-92CD-6BC63ABCD8BF}" type="pres">
      <dgm:prSet presAssocID="{A1D0554A-4508-4FDA-AA67-CACF55409761}" presName="rootConnector" presStyleLbl="node3" presStyleIdx="2" presStyleCnt="5"/>
      <dgm:spPr/>
      <dgm:t>
        <a:bodyPr/>
        <a:lstStyle/>
        <a:p>
          <a:endParaRPr lang="en-GB"/>
        </a:p>
      </dgm:t>
    </dgm:pt>
    <dgm:pt modelId="{E3AA60DF-1967-4646-AE06-1E0A722C61DE}" type="pres">
      <dgm:prSet presAssocID="{A1D0554A-4508-4FDA-AA67-CACF55409761}" presName="hierChild4" presStyleCnt="0"/>
      <dgm:spPr/>
    </dgm:pt>
    <dgm:pt modelId="{682B9B1A-A2B9-4C15-B5F2-DF5A75B65A93}" type="pres">
      <dgm:prSet presAssocID="{A1D0554A-4508-4FDA-AA67-CACF55409761}" presName="hierChild5" presStyleCnt="0"/>
      <dgm:spPr/>
    </dgm:pt>
    <dgm:pt modelId="{8B38EBC6-8229-4ED2-A406-94731CBE20F1}" type="pres">
      <dgm:prSet presAssocID="{D5C5D347-B1AE-4892-AA01-4C3473A79C7F}" presName="hierChild5" presStyleCnt="0"/>
      <dgm:spPr/>
    </dgm:pt>
    <dgm:pt modelId="{6A8B47D1-2AD8-44A6-9972-6D7801EAD2BE}" type="pres">
      <dgm:prSet presAssocID="{FCB267E4-B480-4EBB-AD70-275BBFE2726B}" presName="Name35" presStyleLbl="parChTrans1D2" presStyleIdx="3" presStyleCnt="4"/>
      <dgm:spPr/>
      <dgm:t>
        <a:bodyPr/>
        <a:lstStyle/>
        <a:p>
          <a:endParaRPr lang="en-GB"/>
        </a:p>
      </dgm:t>
    </dgm:pt>
    <dgm:pt modelId="{7B7092CE-69B6-4C0E-8BAF-0FC7301E40AF}" type="pres">
      <dgm:prSet presAssocID="{B3913965-EFC6-4D96-AA74-AFE29DE61E44}" presName="hierRoot2" presStyleCnt="0">
        <dgm:presLayoutVars>
          <dgm:hierBranch/>
        </dgm:presLayoutVars>
      </dgm:prSet>
      <dgm:spPr/>
    </dgm:pt>
    <dgm:pt modelId="{85189625-D2BE-4A85-9B5F-9D450BC064CB}" type="pres">
      <dgm:prSet presAssocID="{B3913965-EFC6-4D96-AA74-AFE29DE61E44}" presName="rootComposite" presStyleCnt="0"/>
      <dgm:spPr/>
    </dgm:pt>
    <dgm:pt modelId="{1632B308-CD54-4F72-A947-3B3D40FA6E61}" type="pres">
      <dgm:prSet presAssocID="{B3913965-EFC6-4D96-AA74-AFE29DE61E44}" presName="rootText" presStyleLbl="node2" presStyleIdx="3" presStyleCnt="4">
        <dgm:presLayoutVars>
          <dgm:chPref val="3"/>
        </dgm:presLayoutVars>
      </dgm:prSet>
      <dgm:spPr/>
      <dgm:t>
        <a:bodyPr/>
        <a:lstStyle/>
        <a:p>
          <a:endParaRPr lang="en-GB"/>
        </a:p>
      </dgm:t>
    </dgm:pt>
    <dgm:pt modelId="{9043F7C9-AB6A-4981-BEAF-9DF7C81E4067}" type="pres">
      <dgm:prSet presAssocID="{B3913965-EFC6-4D96-AA74-AFE29DE61E44}" presName="rootConnector" presStyleLbl="node2" presStyleIdx="3" presStyleCnt="4"/>
      <dgm:spPr/>
      <dgm:t>
        <a:bodyPr/>
        <a:lstStyle/>
        <a:p>
          <a:endParaRPr lang="en-GB"/>
        </a:p>
      </dgm:t>
    </dgm:pt>
    <dgm:pt modelId="{ACF474E2-1525-4967-90A0-30DC6C5F9F8B}" type="pres">
      <dgm:prSet presAssocID="{B3913965-EFC6-4D96-AA74-AFE29DE61E44}" presName="hierChild4" presStyleCnt="0"/>
      <dgm:spPr/>
    </dgm:pt>
    <dgm:pt modelId="{77E58F57-F72C-4407-8946-56A82EF8A82F}" type="pres">
      <dgm:prSet presAssocID="{1CCB0CF5-9505-43E5-AFC1-37DE94492FDC}" presName="Name35" presStyleLbl="parChTrans1D3" presStyleIdx="3" presStyleCnt="5"/>
      <dgm:spPr/>
      <dgm:t>
        <a:bodyPr/>
        <a:lstStyle/>
        <a:p>
          <a:endParaRPr lang="en-GB"/>
        </a:p>
      </dgm:t>
    </dgm:pt>
    <dgm:pt modelId="{CB8C96F2-86C5-4990-99D9-25D564D3249C}" type="pres">
      <dgm:prSet presAssocID="{619913CE-A620-4716-8F4C-C8EA9B8A6D22}" presName="hierRoot2" presStyleCnt="0">
        <dgm:presLayoutVars>
          <dgm:hierBranch val="r"/>
        </dgm:presLayoutVars>
      </dgm:prSet>
      <dgm:spPr/>
    </dgm:pt>
    <dgm:pt modelId="{FB11C8F1-F8FB-40F8-B600-A83387077C27}" type="pres">
      <dgm:prSet presAssocID="{619913CE-A620-4716-8F4C-C8EA9B8A6D22}" presName="rootComposite" presStyleCnt="0"/>
      <dgm:spPr/>
    </dgm:pt>
    <dgm:pt modelId="{80C35D59-F106-4E84-A9DC-810DC1FA20E7}" type="pres">
      <dgm:prSet presAssocID="{619913CE-A620-4716-8F4C-C8EA9B8A6D22}" presName="rootText" presStyleLbl="node3" presStyleIdx="3" presStyleCnt="5">
        <dgm:presLayoutVars>
          <dgm:chPref val="3"/>
        </dgm:presLayoutVars>
      </dgm:prSet>
      <dgm:spPr/>
      <dgm:t>
        <a:bodyPr/>
        <a:lstStyle/>
        <a:p>
          <a:endParaRPr lang="en-GB"/>
        </a:p>
      </dgm:t>
    </dgm:pt>
    <dgm:pt modelId="{21888054-4F06-4D2B-B0AD-0DB9B98E8513}" type="pres">
      <dgm:prSet presAssocID="{619913CE-A620-4716-8F4C-C8EA9B8A6D22}" presName="rootConnector" presStyleLbl="node3" presStyleIdx="3" presStyleCnt="5"/>
      <dgm:spPr/>
      <dgm:t>
        <a:bodyPr/>
        <a:lstStyle/>
        <a:p>
          <a:endParaRPr lang="en-GB"/>
        </a:p>
      </dgm:t>
    </dgm:pt>
    <dgm:pt modelId="{B4BE9A0D-1786-4921-8A77-BE1C8B407F54}" type="pres">
      <dgm:prSet presAssocID="{619913CE-A620-4716-8F4C-C8EA9B8A6D22}" presName="hierChild4" presStyleCnt="0"/>
      <dgm:spPr/>
    </dgm:pt>
    <dgm:pt modelId="{A6FFE3A8-C46C-48BA-84A0-1EB492254CF6}" type="pres">
      <dgm:prSet presAssocID="{619913CE-A620-4716-8F4C-C8EA9B8A6D22}" presName="hierChild5" presStyleCnt="0"/>
      <dgm:spPr/>
    </dgm:pt>
    <dgm:pt modelId="{E371A1CF-0A86-403B-97EE-723F3317991B}" type="pres">
      <dgm:prSet presAssocID="{22644599-3AB9-47CB-B3CC-C8E1B82140DC}" presName="Name35" presStyleLbl="parChTrans1D3" presStyleIdx="4" presStyleCnt="5"/>
      <dgm:spPr/>
      <dgm:t>
        <a:bodyPr/>
        <a:lstStyle/>
        <a:p>
          <a:endParaRPr lang="en-GB"/>
        </a:p>
      </dgm:t>
    </dgm:pt>
    <dgm:pt modelId="{D51BE558-07D6-4423-89C1-985A5AB68C4F}" type="pres">
      <dgm:prSet presAssocID="{812D5BEE-7E6D-41BB-9C6F-E2EFFC8C8B50}" presName="hierRoot2" presStyleCnt="0">
        <dgm:presLayoutVars>
          <dgm:hierBranch val="r"/>
        </dgm:presLayoutVars>
      </dgm:prSet>
      <dgm:spPr/>
    </dgm:pt>
    <dgm:pt modelId="{9405ADF6-7DF2-4604-8290-81A46847FC15}" type="pres">
      <dgm:prSet presAssocID="{812D5BEE-7E6D-41BB-9C6F-E2EFFC8C8B50}" presName="rootComposite" presStyleCnt="0"/>
      <dgm:spPr/>
    </dgm:pt>
    <dgm:pt modelId="{AC099CCB-2060-44C6-985E-D0E3F3CE2C11}" type="pres">
      <dgm:prSet presAssocID="{812D5BEE-7E6D-41BB-9C6F-E2EFFC8C8B50}" presName="rootText" presStyleLbl="node3" presStyleIdx="4" presStyleCnt="5">
        <dgm:presLayoutVars>
          <dgm:chPref val="3"/>
        </dgm:presLayoutVars>
      </dgm:prSet>
      <dgm:spPr/>
      <dgm:t>
        <a:bodyPr/>
        <a:lstStyle/>
        <a:p>
          <a:endParaRPr lang="en-GB"/>
        </a:p>
      </dgm:t>
    </dgm:pt>
    <dgm:pt modelId="{186E4834-8FD7-490E-BF08-C124AC53D57F}" type="pres">
      <dgm:prSet presAssocID="{812D5BEE-7E6D-41BB-9C6F-E2EFFC8C8B50}" presName="rootConnector" presStyleLbl="node3" presStyleIdx="4" presStyleCnt="5"/>
      <dgm:spPr/>
      <dgm:t>
        <a:bodyPr/>
        <a:lstStyle/>
        <a:p>
          <a:endParaRPr lang="en-GB"/>
        </a:p>
      </dgm:t>
    </dgm:pt>
    <dgm:pt modelId="{CFA41177-44AA-4466-9CBB-9CA0BE128D07}" type="pres">
      <dgm:prSet presAssocID="{812D5BEE-7E6D-41BB-9C6F-E2EFFC8C8B50}" presName="hierChild4" presStyleCnt="0"/>
      <dgm:spPr/>
    </dgm:pt>
    <dgm:pt modelId="{BB6A16C0-3516-4D76-9D7D-BACFA546AED2}" type="pres">
      <dgm:prSet presAssocID="{812D5BEE-7E6D-41BB-9C6F-E2EFFC8C8B50}" presName="hierChild5" presStyleCnt="0"/>
      <dgm:spPr/>
    </dgm:pt>
    <dgm:pt modelId="{A39E249E-C5D7-48AD-BF5B-C09C95F2D4BB}" type="pres">
      <dgm:prSet presAssocID="{B3913965-EFC6-4D96-AA74-AFE29DE61E44}" presName="hierChild5" presStyleCnt="0"/>
      <dgm:spPr/>
    </dgm:pt>
    <dgm:pt modelId="{1EF5C561-A507-4ADE-8C30-04562EE0E05A}" type="pres">
      <dgm:prSet presAssocID="{3AC93D38-B20B-43B4-A1A4-5D363E7736FB}" presName="hierChild3" presStyleCnt="0"/>
      <dgm:spPr/>
    </dgm:pt>
  </dgm:ptLst>
  <dgm:cxnLst>
    <dgm:cxn modelId="{EBC3C57C-910E-4CB4-B28F-73E5CAB7D562}" type="presOf" srcId="{812D5BEE-7E6D-41BB-9C6F-E2EFFC8C8B50}" destId="{186E4834-8FD7-490E-BF08-C124AC53D57F}" srcOrd="1" destOrd="0" presId="urn:microsoft.com/office/officeart/2005/8/layout/orgChart1"/>
    <dgm:cxn modelId="{B0A9F0E9-EA1B-4EE4-AE15-13435DDA1D44}" type="presOf" srcId="{FCB267E4-B480-4EBB-AD70-275BBFE2726B}" destId="{6A8B47D1-2AD8-44A6-9972-6D7801EAD2BE}" srcOrd="0" destOrd="0" presId="urn:microsoft.com/office/officeart/2005/8/layout/orgChart1"/>
    <dgm:cxn modelId="{29902530-1BE5-4011-8C4F-6306EA255E6B}" type="presOf" srcId="{0A79D2D3-9B4F-4DF0-8884-A5D95BA72EE4}" destId="{77B56E1E-2560-4B68-811B-EC8953B22CEB}" srcOrd="0" destOrd="0" presId="urn:microsoft.com/office/officeart/2005/8/layout/orgChart1"/>
    <dgm:cxn modelId="{C6CA2264-0B2B-4CB6-B317-88B660B47849}" type="presOf" srcId="{E1BFA51C-F952-4673-B15E-CA93EC857FF8}" destId="{5BDF4371-DD77-4AB1-99CE-2E965ABE05C8}" srcOrd="0" destOrd="0" presId="urn:microsoft.com/office/officeart/2005/8/layout/orgChart1"/>
    <dgm:cxn modelId="{1F8ED7BA-B38C-476B-A6E1-872365F90FB9}" type="presOf" srcId="{812D5BEE-7E6D-41BB-9C6F-E2EFFC8C8B50}" destId="{AC099CCB-2060-44C6-985E-D0E3F3CE2C11}" srcOrd="0" destOrd="0" presId="urn:microsoft.com/office/officeart/2005/8/layout/orgChart1"/>
    <dgm:cxn modelId="{2842DB9C-4DDA-4251-AB8B-878941A6DE7B}" type="presOf" srcId="{E6939136-F5FD-4D14-97B2-C36A431D31D5}" destId="{87869790-3D86-4C73-8560-4B77F5A755FA}" srcOrd="0" destOrd="0" presId="urn:microsoft.com/office/officeart/2005/8/layout/orgChart1"/>
    <dgm:cxn modelId="{D853FA8F-D4F1-4C1E-B05B-20624BD4CA22}" srcId="{8D53D4BA-81F8-423E-BD6C-1CB662A6C4F2}" destId="{B6F2D07B-AAF8-4887-A081-7467950A8749}" srcOrd="0" destOrd="0" parTransId="{B4B2318D-858E-433E-BCAB-2B0AD1CD94AA}" sibTransId="{329BD664-9C25-4959-A073-D3A8520407BE}"/>
    <dgm:cxn modelId="{5269CBCD-3DA1-4780-99DC-010248F4FA9D}" type="presOf" srcId="{B6F2D07B-AAF8-4887-A081-7467950A8749}" destId="{D0430270-6772-4492-A62E-24CFAB1652A4}" srcOrd="1" destOrd="0" presId="urn:microsoft.com/office/officeart/2005/8/layout/orgChart1"/>
    <dgm:cxn modelId="{58B0BC9F-E793-4ECD-BAE6-60E5161CF656}" type="presOf" srcId="{8D53D4BA-81F8-423E-BD6C-1CB662A6C4F2}" destId="{70166BCD-9AD2-4AEB-B9E0-2A758B1D30F7}" srcOrd="0" destOrd="0" presId="urn:microsoft.com/office/officeart/2005/8/layout/orgChart1"/>
    <dgm:cxn modelId="{16A1C265-44C4-4BBA-94E6-D6613EB52202}" type="presOf" srcId="{116D4B3B-DE94-4F10-BD6F-F2DDA6658841}" destId="{8A272EC9-E0B2-48DE-A428-C5343B89E46F}" srcOrd="0" destOrd="0" presId="urn:microsoft.com/office/officeart/2005/8/layout/orgChart1"/>
    <dgm:cxn modelId="{8DD1A59E-13C0-4DB7-81BC-B18A199CB5DE}" srcId="{3AC93D38-B20B-43B4-A1A4-5D363E7736FB}" destId="{D17D6104-5AB7-4E54-B188-6805581C8D57}" srcOrd="0" destOrd="0" parTransId="{E1BFA51C-F952-4673-B15E-CA93EC857FF8}" sibTransId="{7640D77A-DFAE-401D-B413-86FB39BE7941}"/>
    <dgm:cxn modelId="{1F8D328F-75D6-4ED7-BDCA-D50D28AA4FBE}" type="presOf" srcId="{B3913965-EFC6-4D96-AA74-AFE29DE61E44}" destId="{9043F7C9-AB6A-4981-BEAF-9DF7C81E4067}" srcOrd="1" destOrd="0" presId="urn:microsoft.com/office/officeart/2005/8/layout/orgChart1"/>
    <dgm:cxn modelId="{C0F6E4F0-7DA0-4285-9CD8-BF929AF57402}" type="presOf" srcId="{FAE106F2-47D1-4F5D-B5E5-F2795CD37AB5}" destId="{05B9E0F9-9851-4E07-8CD9-AAA68BE374C8}" srcOrd="0" destOrd="0" presId="urn:microsoft.com/office/officeart/2005/8/layout/orgChart1"/>
    <dgm:cxn modelId="{5C85C522-98C9-4FC7-A368-9451AC1679A8}" type="presOf" srcId="{619913CE-A620-4716-8F4C-C8EA9B8A6D22}" destId="{80C35D59-F106-4E84-A9DC-810DC1FA20E7}" srcOrd="0" destOrd="0" presId="urn:microsoft.com/office/officeart/2005/8/layout/orgChart1"/>
    <dgm:cxn modelId="{3162D3EC-7FA9-433E-88B9-BC4A66D9AC16}" type="presOf" srcId="{A1D0554A-4508-4FDA-AA67-CACF55409761}" destId="{EF47A39C-B676-4A47-92CD-6BC63ABCD8BF}" srcOrd="1" destOrd="0" presId="urn:microsoft.com/office/officeart/2005/8/layout/orgChart1"/>
    <dgm:cxn modelId="{5F15FAE1-E65A-4077-9794-5F24D6023E3B}" type="presOf" srcId="{22644599-3AB9-47CB-B3CC-C8E1B82140DC}" destId="{E371A1CF-0A86-403B-97EE-723F3317991B}" srcOrd="0" destOrd="0" presId="urn:microsoft.com/office/officeart/2005/8/layout/orgChart1"/>
    <dgm:cxn modelId="{5BDEE485-8198-40EA-876F-3DC84C28D80F}" type="presOf" srcId="{D5C5D347-B1AE-4892-AA01-4C3473A79C7F}" destId="{A773CD97-062D-4200-B0B1-FCA5DD57D383}" srcOrd="0" destOrd="0" presId="urn:microsoft.com/office/officeart/2005/8/layout/orgChart1"/>
    <dgm:cxn modelId="{BD2B7F90-26F1-4484-9F44-4658689DD471}" srcId="{D17D6104-5AB7-4E54-B188-6805581C8D57}" destId="{FAE106F2-47D1-4F5D-B5E5-F2795CD37AB5}" srcOrd="0" destOrd="0" parTransId="{116D4B3B-DE94-4F10-BD6F-F2DDA6658841}" sibTransId="{D6833735-8A15-4BD2-A0E8-87118C128B5F}"/>
    <dgm:cxn modelId="{1DF8B8ED-3E12-45FA-928C-B93C5D568716}" type="presOf" srcId="{B6F2D07B-AAF8-4887-A081-7467950A8749}" destId="{F12A6757-01A4-41B7-9C9A-0E4507E91BBA}" srcOrd="0" destOrd="0" presId="urn:microsoft.com/office/officeart/2005/8/layout/orgChart1"/>
    <dgm:cxn modelId="{CAD67D05-5152-4CB8-8B97-963D557C0CA0}" type="presOf" srcId="{A879F321-78E5-4D7E-8D87-022FC4ABE0E6}" destId="{5B5A5943-FF35-415C-B74D-E89A576DC520}" srcOrd="0" destOrd="0" presId="urn:microsoft.com/office/officeart/2005/8/layout/orgChart1"/>
    <dgm:cxn modelId="{69FAD4D1-2177-4145-8547-70567DF5A6B9}" type="presOf" srcId="{8D53D4BA-81F8-423E-BD6C-1CB662A6C4F2}" destId="{0E6CAA93-5017-4C4A-84D6-433A03CA0F81}" srcOrd="1" destOrd="0" presId="urn:microsoft.com/office/officeart/2005/8/layout/orgChart1"/>
    <dgm:cxn modelId="{438EE518-A081-4302-BB7C-DCB7B440BA36}" srcId="{3AC93D38-B20B-43B4-A1A4-5D363E7736FB}" destId="{B3913965-EFC6-4D96-AA74-AFE29DE61E44}" srcOrd="3" destOrd="0" parTransId="{FCB267E4-B480-4EBB-AD70-275BBFE2726B}" sibTransId="{45AE4254-4FA9-4E3C-A790-1EFB3B80D6DE}"/>
    <dgm:cxn modelId="{BFF56E03-FAA1-412F-B8A0-4A88D7D949E4}" type="presOf" srcId="{A1D0554A-4508-4FDA-AA67-CACF55409761}" destId="{206CF99C-0888-473A-AF62-A6F1D1FFE51F}" srcOrd="0" destOrd="0" presId="urn:microsoft.com/office/officeart/2005/8/layout/orgChart1"/>
    <dgm:cxn modelId="{F5DF8409-D0A4-43E9-89D0-31829204BA8B}" srcId="{B3913965-EFC6-4D96-AA74-AFE29DE61E44}" destId="{619913CE-A620-4716-8F4C-C8EA9B8A6D22}" srcOrd="0" destOrd="0" parTransId="{1CCB0CF5-9505-43E5-AFC1-37DE94492FDC}" sibTransId="{AFE32CBC-741F-4530-B760-B75D7C6E6AE8}"/>
    <dgm:cxn modelId="{897BA246-98AC-4A16-B8BE-8239C957DF3F}" type="presOf" srcId="{FAE106F2-47D1-4F5D-B5E5-F2795CD37AB5}" destId="{73EBCFB8-5FB8-4D3B-851F-799FEF1C57B1}" srcOrd="1" destOrd="0" presId="urn:microsoft.com/office/officeart/2005/8/layout/orgChart1"/>
    <dgm:cxn modelId="{44A9E43B-24BB-4D80-89F5-91A32A4A5F8F}" srcId="{B3913965-EFC6-4D96-AA74-AFE29DE61E44}" destId="{812D5BEE-7E6D-41BB-9C6F-E2EFFC8C8B50}" srcOrd="1" destOrd="0" parTransId="{22644599-3AB9-47CB-B3CC-C8E1B82140DC}" sibTransId="{58B73030-871C-4E89-988B-CF529D9A8701}"/>
    <dgm:cxn modelId="{5FB15A5A-3911-433D-AB74-9E1EA35CE6E6}" type="presOf" srcId="{D17D6104-5AB7-4E54-B188-6805581C8D57}" destId="{18EF6254-BCE2-4E6E-B28C-559B7C27FC99}" srcOrd="0" destOrd="0" presId="urn:microsoft.com/office/officeart/2005/8/layout/orgChart1"/>
    <dgm:cxn modelId="{C19CF2E7-2235-4DE3-9D7B-8446724403B7}" type="presOf" srcId="{D17D6104-5AB7-4E54-B188-6805581C8D57}" destId="{F10BE5A1-0171-46E0-AAC9-D36418FB1C3E}" srcOrd="1" destOrd="0" presId="urn:microsoft.com/office/officeart/2005/8/layout/orgChart1"/>
    <dgm:cxn modelId="{9049BEB1-2EBE-4E21-8B73-A3ABFFF6871D}" type="presOf" srcId="{1CCB0CF5-9505-43E5-AFC1-37DE94492FDC}" destId="{77E58F57-F72C-4407-8946-56A82EF8A82F}" srcOrd="0" destOrd="0" presId="urn:microsoft.com/office/officeart/2005/8/layout/orgChart1"/>
    <dgm:cxn modelId="{4DE4209E-E840-4333-9A86-BC0FAAF01421}" srcId="{D5C5D347-B1AE-4892-AA01-4C3473A79C7F}" destId="{A1D0554A-4508-4FDA-AA67-CACF55409761}" srcOrd="0" destOrd="0" parTransId="{0B41AD4B-8BBF-413E-A8BF-E070D2208B80}" sibTransId="{D8DC7626-465F-45E2-9BA5-1B4DF83D05E1}"/>
    <dgm:cxn modelId="{985AAA59-A266-4CB3-B362-7BBD571D25ED}" srcId="{E6939136-F5FD-4D14-97B2-C36A431D31D5}" destId="{3AC93D38-B20B-43B4-A1A4-5D363E7736FB}" srcOrd="0" destOrd="0" parTransId="{96388038-B2AC-44CB-B2E9-0BB4E00F26C1}" sibTransId="{B7C26EB7-CBF7-41B1-86BB-E0F22FBB67D2}"/>
    <dgm:cxn modelId="{942C66BE-22A6-4741-9802-79BD85220848}" type="presOf" srcId="{3AC93D38-B20B-43B4-A1A4-5D363E7736FB}" destId="{9A7E3722-A706-4C81-9E55-D4DCFDBBF68C}" srcOrd="1" destOrd="0" presId="urn:microsoft.com/office/officeart/2005/8/layout/orgChart1"/>
    <dgm:cxn modelId="{6CA78FBF-285A-4753-84A6-EA40569E8A29}" type="presOf" srcId="{0B41AD4B-8BBF-413E-A8BF-E070D2208B80}" destId="{8F019809-0F4B-4198-8671-FA77562DF492}" srcOrd="0" destOrd="0" presId="urn:microsoft.com/office/officeart/2005/8/layout/orgChart1"/>
    <dgm:cxn modelId="{17D1E41B-10E9-4F56-B907-49932A52C5CD}" type="presOf" srcId="{D5C5D347-B1AE-4892-AA01-4C3473A79C7F}" destId="{135117B0-25DD-4589-BFD3-663F29780D33}" srcOrd="1" destOrd="0" presId="urn:microsoft.com/office/officeart/2005/8/layout/orgChart1"/>
    <dgm:cxn modelId="{BD062C07-59E0-475C-8734-0D64D26EDAFB}" type="presOf" srcId="{B4B2318D-858E-433E-BCAB-2B0AD1CD94AA}" destId="{885F6AD8-60B7-4367-BFB7-35F682795BBD}" srcOrd="0" destOrd="0" presId="urn:microsoft.com/office/officeart/2005/8/layout/orgChart1"/>
    <dgm:cxn modelId="{561B2601-0472-48F6-8736-B0EF251C2C2D}" type="presOf" srcId="{619913CE-A620-4716-8F4C-C8EA9B8A6D22}" destId="{21888054-4F06-4D2B-B0AD-0DB9B98E8513}" srcOrd="1" destOrd="0" presId="urn:microsoft.com/office/officeart/2005/8/layout/orgChart1"/>
    <dgm:cxn modelId="{824FD66A-2DAA-4AAA-86FD-5B5BDA8FE08B}" type="presOf" srcId="{3AC93D38-B20B-43B4-A1A4-5D363E7736FB}" destId="{2E6F3F46-6CB3-4953-A5F9-ECFA7DEFC3F0}" srcOrd="0" destOrd="0" presId="urn:microsoft.com/office/officeart/2005/8/layout/orgChart1"/>
    <dgm:cxn modelId="{2ABA1AFB-8C89-4B12-A81B-425C016860C5}" srcId="{3AC93D38-B20B-43B4-A1A4-5D363E7736FB}" destId="{8D53D4BA-81F8-423E-BD6C-1CB662A6C4F2}" srcOrd="1" destOrd="0" parTransId="{A879F321-78E5-4D7E-8D87-022FC4ABE0E6}" sibTransId="{9B1CCE54-CDE1-48F8-B754-B218C678E2FC}"/>
    <dgm:cxn modelId="{C815AFF0-BAD7-4B61-A3A8-4038F81F41B9}" srcId="{3AC93D38-B20B-43B4-A1A4-5D363E7736FB}" destId="{D5C5D347-B1AE-4892-AA01-4C3473A79C7F}" srcOrd="2" destOrd="0" parTransId="{0A79D2D3-9B4F-4DF0-8884-A5D95BA72EE4}" sibTransId="{953AB8F2-1951-4C0D-B565-CBA73D1D7D5A}"/>
    <dgm:cxn modelId="{255A71FC-2FE4-4BB8-922E-DCBF00E45CBE}" type="presOf" srcId="{B3913965-EFC6-4D96-AA74-AFE29DE61E44}" destId="{1632B308-CD54-4F72-A947-3B3D40FA6E61}" srcOrd="0" destOrd="0" presId="urn:microsoft.com/office/officeart/2005/8/layout/orgChart1"/>
    <dgm:cxn modelId="{0EF5F2F7-F679-42E7-A386-3D8C187900C0}" type="presParOf" srcId="{87869790-3D86-4C73-8560-4B77F5A755FA}" destId="{0E921CE9-C85E-443A-8C42-12839718B0F3}" srcOrd="0" destOrd="0" presId="urn:microsoft.com/office/officeart/2005/8/layout/orgChart1"/>
    <dgm:cxn modelId="{0CECA210-DA3E-4EFC-9599-E7D68884A544}" type="presParOf" srcId="{0E921CE9-C85E-443A-8C42-12839718B0F3}" destId="{DA58722A-E3E4-4CF4-A3DD-0B922FCC8B00}" srcOrd="0" destOrd="0" presId="urn:microsoft.com/office/officeart/2005/8/layout/orgChart1"/>
    <dgm:cxn modelId="{76E18618-1148-4FB5-88D5-D9E9D198D3AB}" type="presParOf" srcId="{DA58722A-E3E4-4CF4-A3DD-0B922FCC8B00}" destId="{2E6F3F46-6CB3-4953-A5F9-ECFA7DEFC3F0}" srcOrd="0" destOrd="0" presId="urn:microsoft.com/office/officeart/2005/8/layout/orgChart1"/>
    <dgm:cxn modelId="{CF633686-893D-4924-8BD7-9A58DE6CDD3D}" type="presParOf" srcId="{DA58722A-E3E4-4CF4-A3DD-0B922FCC8B00}" destId="{9A7E3722-A706-4C81-9E55-D4DCFDBBF68C}" srcOrd="1" destOrd="0" presId="urn:microsoft.com/office/officeart/2005/8/layout/orgChart1"/>
    <dgm:cxn modelId="{7D2FF8F5-31C0-45FC-A5C3-B8254D8D3918}" type="presParOf" srcId="{0E921CE9-C85E-443A-8C42-12839718B0F3}" destId="{1C33F7DA-7D59-4D68-B84D-F16290A66004}" srcOrd="1" destOrd="0" presId="urn:microsoft.com/office/officeart/2005/8/layout/orgChart1"/>
    <dgm:cxn modelId="{62FE8D0C-DAFE-483D-9354-A4A2926F9B59}" type="presParOf" srcId="{1C33F7DA-7D59-4D68-B84D-F16290A66004}" destId="{5BDF4371-DD77-4AB1-99CE-2E965ABE05C8}" srcOrd="0" destOrd="0" presId="urn:microsoft.com/office/officeart/2005/8/layout/orgChart1"/>
    <dgm:cxn modelId="{70370D3E-0BF0-4F74-A398-D81B3184E58F}" type="presParOf" srcId="{1C33F7DA-7D59-4D68-B84D-F16290A66004}" destId="{2C19F753-1944-486D-A26D-B18592FC4A41}" srcOrd="1" destOrd="0" presId="urn:microsoft.com/office/officeart/2005/8/layout/orgChart1"/>
    <dgm:cxn modelId="{92740D04-3166-4B47-AC03-1D4DF86CE57F}" type="presParOf" srcId="{2C19F753-1944-486D-A26D-B18592FC4A41}" destId="{B5024B6C-116F-4E92-BFB0-A9494BD4112D}" srcOrd="0" destOrd="0" presId="urn:microsoft.com/office/officeart/2005/8/layout/orgChart1"/>
    <dgm:cxn modelId="{F43BF796-E82E-455F-ABAA-3393C23AAE1B}" type="presParOf" srcId="{B5024B6C-116F-4E92-BFB0-A9494BD4112D}" destId="{18EF6254-BCE2-4E6E-B28C-559B7C27FC99}" srcOrd="0" destOrd="0" presId="urn:microsoft.com/office/officeart/2005/8/layout/orgChart1"/>
    <dgm:cxn modelId="{635FDC08-9B5B-4E7C-BE68-7740B9452180}" type="presParOf" srcId="{B5024B6C-116F-4E92-BFB0-A9494BD4112D}" destId="{F10BE5A1-0171-46E0-AAC9-D36418FB1C3E}" srcOrd="1" destOrd="0" presId="urn:microsoft.com/office/officeart/2005/8/layout/orgChart1"/>
    <dgm:cxn modelId="{A3AC23CB-CC5F-4D24-A4D0-C5A0C6A7AC7C}" type="presParOf" srcId="{2C19F753-1944-486D-A26D-B18592FC4A41}" destId="{C6657835-909A-4964-9B99-4A20DB27D670}" srcOrd="1" destOrd="0" presId="urn:microsoft.com/office/officeart/2005/8/layout/orgChart1"/>
    <dgm:cxn modelId="{880C9951-625A-498C-9130-7B089C0D36E4}" type="presParOf" srcId="{C6657835-909A-4964-9B99-4A20DB27D670}" destId="{8A272EC9-E0B2-48DE-A428-C5343B89E46F}" srcOrd="0" destOrd="0" presId="urn:microsoft.com/office/officeart/2005/8/layout/orgChart1"/>
    <dgm:cxn modelId="{AAEB9591-FB29-4597-B225-987693EF8EDF}" type="presParOf" srcId="{C6657835-909A-4964-9B99-4A20DB27D670}" destId="{B17677C7-6580-4597-8048-820EDF8D4949}" srcOrd="1" destOrd="0" presId="urn:microsoft.com/office/officeart/2005/8/layout/orgChart1"/>
    <dgm:cxn modelId="{E648C298-4E71-47AA-BB1E-B8456E0E84FF}" type="presParOf" srcId="{B17677C7-6580-4597-8048-820EDF8D4949}" destId="{40FD716E-542D-4B6D-B411-2896BE53D506}" srcOrd="0" destOrd="0" presId="urn:microsoft.com/office/officeart/2005/8/layout/orgChart1"/>
    <dgm:cxn modelId="{48A63EBB-C437-4393-868C-F977727DEBFB}" type="presParOf" srcId="{40FD716E-542D-4B6D-B411-2896BE53D506}" destId="{05B9E0F9-9851-4E07-8CD9-AAA68BE374C8}" srcOrd="0" destOrd="0" presId="urn:microsoft.com/office/officeart/2005/8/layout/orgChart1"/>
    <dgm:cxn modelId="{0FA7616A-49EB-425F-A8C5-73C00DD5B49A}" type="presParOf" srcId="{40FD716E-542D-4B6D-B411-2896BE53D506}" destId="{73EBCFB8-5FB8-4D3B-851F-799FEF1C57B1}" srcOrd="1" destOrd="0" presId="urn:microsoft.com/office/officeart/2005/8/layout/orgChart1"/>
    <dgm:cxn modelId="{E1F1B355-EB7E-4F30-B9DF-2314AC7D68BB}" type="presParOf" srcId="{B17677C7-6580-4597-8048-820EDF8D4949}" destId="{79A7C2A1-2012-468D-8BB0-AF9C50928612}" srcOrd="1" destOrd="0" presId="urn:microsoft.com/office/officeart/2005/8/layout/orgChart1"/>
    <dgm:cxn modelId="{E483996A-C39D-4C64-AFD4-0B07D589684B}" type="presParOf" srcId="{B17677C7-6580-4597-8048-820EDF8D4949}" destId="{13CA5A3F-7E9E-495A-A17A-B24E186A68F7}" srcOrd="2" destOrd="0" presId="urn:microsoft.com/office/officeart/2005/8/layout/orgChart1"/>
    <dgm:cxn modelId="{748A01C4-A1A2-40CB-9D54-DAE4F5854F5D}" type="presParOf" srcId="{2C19F753-1944-486D-A26D-B18592FC4A41}" destId="{54A8DB8E-D9A2-4425-A24F-5766AE56B82D}" srcOrd="2" destOrd="0" presId="urn:microsoft.com/office/officeart/2005/8/layout/orgChart1"/>
    <dgm:cxn modelId="{46119890-6A72-42EA-A410-A3F1AAB9B469}" type="presParOf" srcId="{1C33F7DA-7D59-4D68-B84D-F16290A66004}" destId="{5B5A5943-FF35-415C-B74D-E89A576DC520}" srcOrd="2" destOrd="0" presId="urn:microsoft.com/office/officeart/2005/8/layout/orgChart1"/>
    <dgm:cxn modelId="{107D1E79-2736-422A-9B04-B65C5B41A7C9}" type="presParOf" srcId="{1C33F7DA-7D59-4D68-B84D-F16290A66004}" destId="{FC2C5AF8-E225-4D2C-A789-3D96B4E0984E}" srcOrd="3" destOrd="0" presId="urn:microsoft.com/office/officeart/2005/8/layout/orgChart1"/>
    <dgm:cxn modelId="{DAEC579C-0A3A-409C-ADC2-B786C6393FFB}" type="presParOf" srcId="{FC2C5AF8-E225-4D2C-A789-3D96B4E0984E}" destId="{55E7A074-F6B6-47E8-A259-A023C257285B}" srcOrd="0" destOrd="0" presId="urn:microsoft.com/office/officeart/2005/8/layout/orgChart1"/>
    <dgm:cxn modelId="{5983CC1C-B4B4-4793-AD5F-C233712332E8}" type="presParOf" srcId="{55E7A074-F6B6-47E8-A259-A023C257285B}" destId="{70166BCD-9AD2-4AEB-B9E0-2A758B1D30F7}" srcOrd="0" destOrd="0" presId="urn:microsoft.com/office/officeart/2005/8/layout/orgChart1"/>
    <dgm:cxn modelId="{B662E995-42AA-4F1D-9301-49E4D4998DC5}" type="presParOf" srcId="{55E7A074-F6B6-47E8-A259-A023C257285B}" destId="{0E6CAA93-5017-4C4A-84D6-433A03CA0F81}" srcOrd="1" destOrd="0" presId="urn:microsoft.com/office/officeart/2005/8/layout/orgChart1"/>
    <dgm:cxn modelId="{8EF07B81-565C-46EF-94C9-3FD7535EED98}" type="presParOf" srcId="{FC2C5AF8-E225-4D2C-A789-3D96B4E0984E}" destId="{B95AD26A-D0E3-4AA6-BD9F-D19821F10D08}" srcOrd="1" destOrd="0" presId="urn:microsoft.com/office/officeart/2005/8/layout/orgChart1"/>
    <dgm:cxn modelId="{DF5233DC-5FA2-4973-9CC2-A24757905F05}" type="presParOf" srcId="{B95AD26A-D0E3-4AA6-BD9F-D19821F10D08}" destId="{885F6AD8-60B7-4367-BFB7-35F682795BBD}" srcOrd="0" destOrd="0" presId="urn:microsoft.com/office/officeart/2005/8/layout/orgChart1"/>
    <dgm:cxn modelId="{F2C65E92-9554-4F6D-B9FC-0084BDE10F8E}" type="presParOf" srcId="{B95AD26A-D0E3-4AA6-BD9F-D19821F10D08}" destId="{488719B9-195A-42D6-98C3-64768D3191A1}" srcOrd="1" destOrd="0" presId="urn:microsoft.com/office/officeart/2005/8/layout/orgChart1"/>
    <dgm:cxn modelId="{C641B94C-7862-410A-ADB5-E99DC29B2589}" type="presParOf" srcId="{488719B9-195A-42D6-98C3-64768D3191A1}" destId="{2649789D-7487-4DEE-BC84-EEC2AA79FBAA}" srcOrd="0" destOrd="0" presId="urn:microsoft.com/office/officeart/2005/8/layout/orgChart1"/>
    <dgm:cxn modelId="{04301E69-EFAC-404D-9FC6-6D71E44E1B2A}" type="presParOf" srcId="{2649789D-7487-4DEE-BC84-EEC2AA79FBAA}" destId="{F12A6757-01A4-41B7-9C9A-0E4507E91BBA}" srcOrd="0" destOrd="0" presId="urn:microsoft.com/office/officeart/2005/8/layout/orgChart1"/>
    <dgm:cxn modelId="{BA8D5A38-4B19-45A6-8C16-F2C120587809}" type="presParOf" srcId="{2649789D-7487-4DEE-BC84-EEC2AA79FBAA}" destId="{D0430270-6772-4492-A62E-24CFAB1652A4}" srcOrd="1" destOrd="0" presId="urn:microsoft.com/office/officeart/2005/8/layout/orgChart1"/>
    <dgm:cxn modelId="{6C934EF2-38AB-4C66-83E0-CB577946362D}" type="presParOf" srcId="{488719B9-195A-42D6-98C3-64768D3191A1}" destId="{F3B64A5E-62CD-44AD-8CB2-B742C4D04D30}" srcOrd="1" destOrd="0" presId="urn:microsoft.com/office/officeart/2005/8/layout/orgChart1"/>
    <dgm:cxn modelId="{4C333517-E802-4EE2-8445-673E69C308A2}" type="presParOf" srcId="{488719B9-195A-42D6-98C3-64768D3191A1}" destId="{6F3274AF-08CA-4725-BC0E-BBC2F56ECADE}" srcOrd="2" destOrd="0" presId="urn:microsoft.com/office/officeart/2005/8/layout/orgChart1"/>
    <dgm:cxn modelId="{ACF629E2-C550-4DAB-B3AA-9D6C986887D2}" type="presParOf" srcId="{FC2C5AF8-E225-4D2C-A789-3D96B4E0984E}" destId="{6AB9951A-59BB-4ED5-BA3A-2DECF726E982}" srcOrd="2" destOrd="0" presId="urn:microsoft.com/office/officeart/2005/8/layout/orgChart1"/>
    <dgm:cxn modelId="{6A17DAAE-ACB6-42FD-B6F5-F8B89555A22B}" type="presParOf" srcId="{1C33F7DA-7D59-4D68-B84D-F16290A66004}" destId="{77B56E1E-2560-4B68-811B-EC8953B22CEB}" srcOrd="4" destOrd="0" presId="urn:microsoft.com/office/officeart/2005/8/layout/orgChart1"/>
    <dgm:cxn modelId="{41ED2315-5DDC-4049-92C9-64FB48C1C0A4}" type="presParOf" srcId="{1C33F7DA-7D59-4D68-B84D-F16290A66004}" destId="{D0DC57A1-2EB9-4A92-AAFF-DE6AC18AF6FA}" srcOrd="5" destOrd="0" presId="urn:microsoft.com/office/officeart/2005/8/layout/orgChart1"/>
    <dgm:cxn modelId="{DDC2456E-CA04-48EB-89F4-E4433084778E}" type="presParOf" srcId="{D0DC57A1-2EB9-4A92-AAFF-DE6AC18AF6FA}" destId="{71D02035-4013-44C8-A2E0-BCC3682BEF34}" srcOrd="0" destOrd="0" presId="urn:microsoft.com/office/officeart/2005/8/layout/orgChart1"/>
    <dgm:cxn modelId="{F87E6F9F-AD56-44E2-9AAD-092AA81F4529}" type="presParOf" srcId="{71D02035-4013-44C8-A2E0-BCC3682BEF34}" destId="{A773CD97-062D-4200-B0B1-FCA5DD57D383}" srcOrd="0" destOrd="0" presId="urn:microsoft.com/office/officeart/2005/8/layout/orgChart1"/>
    <dgm:cxn modelId="{7749BCBF-59C7-472F-AB9A-FEF8B8766848}" type="presParOf" srcId="{71D02035-4013-44C8-A2E0-BCC3682BEF34}" destId="{135117B0-25DD-4589-BFD3-663F29780D33}" srcOrd="1" destOrd="0" presId="urn:microsoft.com/office/officeart/2005/8/layout/orgChart1"/>
    <dgm:cxn modelId="{33B1EFF2-5454-4ED0-AFB8-12A90EC5144E}" type="presParOf" srcId="{D0DC57A1-2EB9-4A92-AAFF-DE6AC18AF6FA}" destId="{CB513066-EB0C-4456-83BC-5C78F5B6EB9C}" srcOrd="1" destOrd="0" presId="urn:microsoft.com/office/officeart/2005/8/layout/orgChart1"/>
    <dgm:cxn modelId="{E58054C3-63AB-47A6-B17D-0C9EA5826820}" type="presParOf" srcId="{CB513066-EB0C-4456-83BC-5C78F5B6EB9C}" destId="{8F019809-0F4B-4198-8671-FA77562DF492}" srcOrd="0" destOrd="0" presId="urn:microsoft.com/office/officeart/2005/8/layout/orgChart1"/>
    <dgm:cxn modelId="{00BF75E9-874F-4447-BAF4-0BAFC693E460}" type="presParOf" srcId="{CB513066-EB0C-4456-83BC-5C78F5B6EB9C}" destId="{C1B1A981-32F5-4E51-BA7A-DEB1F0B58DF1}" srcOrd="1" destOrd="0" presId="urn:microsoft.com/office/officeart/2005/8/layout/orgChart1"/>
    <dgm:cxn modelId="{ED1AE6E7-F2BA-4145-A95D-0148242663AB}" type="presParOf" srcId="{C1B1A981-32F5-4E51-BA7A-DEB1F0B58DF1}" destId="{F11F9B17-9CE6-4C9E-9120-962AE3AD775E}" srcOrd="0" destOrd="0" presId="urn:microsoft.com/office/officeart/2005/8/layout/orgChart1"/>
    <dgm:cxn modelId="{F22DA8E0-3D99-4FBD-9258-653A2A5DBBC4}" type="presParOf" srcId="{F11F9B17-9CE6-4C9E-9120-962AE3AD775E}" destId="{206CF99C-0888-473A-AF62-A6F1D1FFE51F}" srcOrd="0" destOrd="0" presId="urn:microsoft.com/office/officeart/2005/8/layout/orgChart1"/>
    <dgm:cxn modelId="{3F1F39AB-7A72-4291-A7CD-EB5E2DF50B75}" type="presParOf" srcId="{F11F9B17-9CE6-4C9E-9120-962AE3AD775E}" destId="{EF47A39C-B676-4A47-92CD-6BC63ABCD8BF}" srcOrd="1" destOrd="0" presId="urn:microsoft.com/office/officeart/2005/8/layout/orgChart1"/>
    <dgm:cxn modelId="{FC6D926B-B531-41EC-B46B-9651CD528144}" type="presParOf" srcId="{C1B1A981-32F5-4E51-BA7A-DEB1F0B58DF1}" destId="{E3AA60DF-1967-4646-AE06-1E0A722C61DE}" srcOrd="1" destOrd="0" presId="urn:microsoft.com/office/officeart/2005/8/layout/orgChart1"/>
    <dgm:cxn modelId="{C63D958E-D792-41AA-BFAF-A1B8CBF03915}" type="presParOf" srcId="{C1B1A981-32F5-4E51-BA7A-DEB1F0B58DF1}" destId="{682B9B1A-A2B9-4C15-B5F2-DF5A75B65A93}" srcOrd="2" destOrd="0" presId="urn:microsoft.com/office/officeart/2005/8/layout/orgChart1"/>
    <dgm:cxn modelId="{94101472-EC31-49BB-AC71-49D509EC5DD6}" type="presParOf" srcId="{D0DC57A1-2EB9-4A92-AAFF-DE6AC18AF6FA}" destId="{8B38EBC6-8229-4ED2-A406-94731CBE20F1}" srcOrd="2" destOrd="0" presId="urn:microsoft.com/office/officeart/2005/8/layout/orgChart1"/>
    <dgm:cxn modelId="{07FA1341-0D8E-4DBA-ACC7-7C0B3A01ADEC}" type="presParOf" srcId="{1C33F7DA-7D59-4D68-B84D-F16290A66004}" destId="{6A8B47D1-2AD8-44A6-9972-6D7801EAD2BE}" srcOrd="6" destOrd="0" presId="urn:microsoft.com/office/officeart/2005/8/layout/orgChart1"/>
    <dgm:cxn modelId="{EFFE7F45-BA46-4DAA-9F5E-2B49ECA0E193}" type="presParOf" srcId="{1C33F7DA-7D59-4D68-B84D-F16290A66004}" destId="{7B7092CE-69B6-4C0E-8BAF-0FC7301E40AF}" srcOrd="7" destOrd="0" presId="urn:microsoft.com/office/officeart/2005/8/layout/orgChart1"/>
    <dgm:cxn modelId="{82BCB9BF-9E3B-4032-9FD0-43842CA20429}" type="presParOf" srcId="{7B7092CE-69B6-4C0E-8BAF-0FC7301E40AF}" destId="{85189625-D2BE-4A85-9B5F-9D450BC064CB}" srcOrd="0" destOrd="0" presId="urn:microsoft.com/office/officeart/2005/8/layout/orgChart1"/>
    <dgm:cxn modelId="{8BABC655-4901-46A8-8422-630BF1557E9F}" type="presParOf" srcId="{85189625-D2BE-4A85-9B5F-9D450BC064CB}" destId="{1632B308-CD54-4F72-A947-3B3D40FA6E61}" srcOrd="0" destOrd="0" presId="urn:microsoft.com/office/officeart/2005/8/layout/orgChart1"/>
    <dgm:cxn modelId="{C98026F6-B9F9-4BE6-8F8F-07E8C28793F1}" type="presParOf" srcId="{85189625-D2BE-4A85-9B5F-9D450BC064CB}" destId="{9043F7C9-AB6A-4981-BEAF-9DF7C81E4067}" srcOrd="1" destOrd="0" presId="urn:microsoft.com/office/officeart/2005/8/layout/orgChart1"/>
    <dgm:cxn modelId="{CA59C187-FB26-426D-A17E-0134CF68279C}" type="presParOf" srcId="{7B7092CE-69B6-4C0E-8BAF-0FC7301E40AF}" destId="{ACF474E2-1525-4967-90A0-30DC6C5F9F8B}" srcOrd="1" destOrd="0" presId="urn:microsoft.com/office/officeart/2005/8/layout/orgChart1"/>
    <dgm:cxn modelId="{6D286378-C73A-4AD7-A4AE-555047930ED7}" type="presParOf" srcId="{ACF474E2-1525-4967-90A0-30DC6C5F9F8B}" destId="{77E58F57-F72C-4407-8946-56A82EF8A82F}" srcOrd="0" destOrd="0" presId="urn:microsoft.com/office/officeart/2005/8/layout/orgChart1"/>
    <dgm:cxn modelId="{67C8600F-0473-440A-98CE-691FDA12AE14}" type="presParOf" srcId="{ACF474E2-1525-4967-90A0-30DC6C5F9F8B}" destId="{CB8C96F2-86C5-4990-99D9-25D564D3249C}" srcOrd="1" destOrd="0" presId="urn:microsoft.com/office/officeart/2005/8/layout/orgChart1"/>
    <dgm:cxn modelId="{565C243A-C889-435A-BA7C-8E00AF195175}" type="presParOf" srcId="{CB8C96F2-86C5-4990-99D9-25D564D3249C}" destId="{FB11C8F1-F8FB-40F8-B600-A83387077C27}" srcOrd="0" destOrd="0" presId="urn:microsoft.com/office/officeart/2005/8/layout/orgChart1"/>
    <dgm:cxn modelId="{365EF1B9-B002-4C45-B96D-3079123326FD}" type="presParOf" srcId="{FB11C8F1-F8FB-40F8-B600-A83387077C27}" destId="{80C35D59-F106-4E84-A9DC-810DC1FA20E7}" srcOrd="0" destOrd="0" presId="urn:microsoft.com/office/officeart/2005/8/layout/orgChart1"/>
    <dgm:cxn modelId="{8A32936A-9C45-46D3-A8E9-942B9CF2FA4D}" type="presParOf" srcId="{FB11C8F1-F8FB-40F8-B600-A83387077C27}" destId="{21888054-4F06-4D2B-B0AD-0DB9B98E8513}" srcOrd="1" destOrd="0" presId="urn:microsoft.com/office/officeart/2005/8/layout/orgChart1"/>
    <dgm:cxn modelId="{3278D360-C0F5-4E39-AAE9-369209D17AE4}" type="presParOf" srcId="{CB8C96F2-86C5-4990-99D9-25D564D3249C}" destId="{B4BE9A0D-1786-4921-8A77-BE1C8B407F54}" srcOrd="1" destOrd="0" presId="urn:microsoft.com/office/officeart/2005/8/layout/orgChart1"/>
    <dgm:cxn modelId="{6C7EA8DD-A990-4B8B-B532-71778DAC0FF1}" type="presParOf" srcId="{CB8C96F2-86C5-4990-99D9-25D564D3249C}" destId="{A6FFE3A8-C46C-48BA-84A0-1EB492254CF6}" srcOrd="2" destOrd="0" presId="urn:microsoft.com/office/officeart/2005/8/layout/orgChart1"/>
    <dgm:cxn modelId="{D83904F1-0509-442A-8EBF-9B2578E09DED}" type="presParOf" srcId="{ACF474E2-1525-4967-90A0-30DC6C5F9F8B}" destId="{E371A1CF-0A86-403B-97EE-723F3317991B}" srcOrd="2" destOrd="0" presId="urn:microsoft.com/office/officeart/2005/8/layout/orgChart1"/>
    <dgm:cxn modelId="{1BFAFD26-1F7F-4E26-831A-62063C8BB59F}" type="presParOf" srcId="{ACF474E2-1525-4967-90A0-30DC6C5F9F8B}" destId="{D51BE558-07D6-4423-89C1-985A5AB68C4F}" srcOrd="3" destOrd="0" presId="urn:microsoft.com/office/officeart/2005/8/layout/orgChart1"/>
    <dgm:cxn modelId="{2F8DF3D7-A900-4C9A-93D9-0657712E55E0}" type="presParOf" srcId="{D51BE558-07D6-4423-89C1-985A5AB68C4F}" destId="{9405ADF6-7DF2-4604-8290-81A46847FC15}" srcOrd="0" destOrd="0" presId="urn:microsoft.com/office/officeart/2005/8/layout/orgChart1"/>
    <dgm:cxn modelId="{D0A91CC7-5485-491B-B9CF-50B22B7DBD2F}" type="presParOf" srcId="{9405ADF6-7DF2-4604-8290-81A46847FC15}" destId="{AC099CCB-2060-44C6-985E-D0E3F3CE2C11}" srcOrd="0" destOrd="0" presId="urn:microsoft.com/office/officeart/2005/8/layout/orgChart1"/>
    <dgm:cxn modelId="{A56E6E66-B179-409F-9F7E-5203DEF843F1}" type="presParOf" srcId="{9405ADF6-7DF2-4604-8290-81A46847FC15}" destId="{186E4834-8FD7-490E-BF08-C124AC53D57F}" srcOrd="1" destOrd="0" presId="urn:microsoft.com/office/officeart/2005/8/layout/orgChart1"/>
    <dgm:cxn modelId="{D81F1159-B1E1-4A7A-9D46-076254FED32D}" type="presParOf" srcId="{D51BE558-07D6-4423-89C1-985A5AB68C4F}" destId="{CFA41177-44AA-4466-9CBB-9CA0BE128D07}" srcOrd="1" destOrd="0" presId="urn:microsoft.com/office/officeart/2005/8/layout/orgChart1"/>
    <dgm:cxn modelId="{EA931A0C-94C8-4465-AC35-A746DDB89D05}" type="presParOf" srcId="{D51BE558-07D6-4423-89C1-985A5AB68C4F}" destId="{BB6A16C0-3516-4D76-9D7D-BACFA546AED2}" srcOrd="2" destOrd="0" presId="urn:microsoft.com/office/officeart/2005/8/layout/orgChart1"/>
    <dgm:cxn modelId="{315374A6-A6E0-47D9-84E9-856319DAC698}" type="presParOf" srcId="{7B7092CE-69B6-4C0E-8BAF-0FC7301E40AF}" destId="{A39E249E-C5D7-48AD-BF5B-C09C95F2D4BB}" srcOrd="2" destOrd="0" presId="urn:microsoft.com/office/officeart/2005/8/layout/orgChart1"/>
    <dgm:cxn modelId="{12CE72CC-F388-4719-BFDB-E683C508DE33}" type="presParOf" srcId="{0E921CE9-C85E-443A-8C42-12839718B0F3}" destId="{1EF5C561-A507-4ADE-8C30-04562EE0E05A}" srcOrd="2" destOrd="0" presId="urn:microsoft.com/office/officeart/2005/8/layout/orgChart1"/>
  </dgm:cxnLst>
  <dgm:bg/>
  <dgm:whole/>
  <dgm:extLst>
    <a:ext uri="http://schemas.microsoft.com/office/drawing/2008/diagram"/>
  </dgm:extLst>
</dgm:dataModel>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EA3A488E-D757-4B52-A7E2-F7D394EA4961}" type="datetimeFigureOut">
              <a:rPr lang="en-US"/>
              <a:pPr>
                <a:defRPr/>
              </a:pPr>
              <a:t>1/27/2012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D96377BD-B61A-42E7-B4E1-E710CD66C9FF}"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5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E48E190-62E6-426F-BB2F-E1A6B14CA3CA}" type="slidenum">
              <a:rPr lang="en-GB"/>
              <a:pPr fontAlgn="base">
                <a:spcBef>
                  <a:spcPct val="0"/>
                </a:spcBef>
                <a:spcAft>
                  <a:spcPct val="0"/>
                </a:spcAft>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p:cNvSpPr>
          <p:nvPr>
            <p:ph type="sldImg"/>
          </p:nvPr>
        </p:nvSpPr>
        <p:spPr bwMode="auto">
          <a:noFill/>
          <a:ln>
            <a:solidFill>
              <a:srgbClr val="000000"/>
            </a:solidFill>
            <a:miter lim="800000"/>
            <a:headEnd/>
            <a:tailEnd/>
          </a:ln>
        </p:spPr>
      </p:sp>
      <p:sp>
        <p:nvSpPr>
          <p:cNvPr id="174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74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55B0067-0FEF-4DDE-A7CC-F5A1695BFA42}" type="slidenum">
              <a:rPr lang="en-GB"/>
              <a:pPr fontAlgn="base">
                <a:spcBef>
                  <a:spcPct val="0"/>
                </a:spcBef>
                <a:spcAft>
                  <a:spcPct val="0"/>
                </a:spcAft>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94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71E07EC-0D08-4E9A-922B-FA017357B11C}" type="slidenum">
              <a:rPr lang="en-GB"/>
              <a:pPr fontAlgn="base">
                <a:spcBef>
                  <a:spcPct val="0"/>
                </a:spcBef>
                <a:spcAft>
                  <a:spcPct val="0"/>
                </a:spcAft>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215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6C64A59-DD25-4FCC-88A7-F1C6733D1FA5}" type="slidenum">
              <a:rPr lang="en-GB"/>
              <a:pPr fontAlgn="base">
                <a:spcBef>
                  <a:spcPct val="0"/>
                </a:spcBef>
                <a:spcAft>
                  <a:spcPct val="0"/>
                </a:spcAft>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bwMode="auto">
          <a:noFill/>
          <a:ln>
            <a:solidFill>
              <a:srgbClr val="000000"/>
            </a:solidFill>
            <a:miter lim="800000"/>
            <a:headEnd/>
            <a:tailEnd/>
          </a:ln>
        </p:spPr>
      </p:sp>
      <p:sp>
        <p:nvSpPr>
          <p:cNvPr id="235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235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C64FA1-7BB0-4D0F-92D7-77AE1721300E}" type="slidenum">
              <a:rPr lang="en-GB"/>
              <a:pPr fontAlgn="base">
                <a:spcBef>
                  <a:spcPct val="0"/>
                </a:spcBef>
                <a:spcAft>
                  <a:spcPct val="0"/>
                </a:spcAft>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256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95EE6D-AB4A-437A-954F-8EC400B0BA83}" type="slidenum">
              <a:rPr lang="en-GB"/>
              <a:pPr fontAlgn="base">
                <a:spcBef>
                  <a:spcPct val="0"/>
                </a:spcBef>
                <a:spcAft>
                  <a:spcPct val="0"/>
                </a:spcAft>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p:spPr>
      </p:sp>
      <p:sp>
        <p:nvSpPr>
          <p:cNvPr id="276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276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CBB7265-6432-4DEF-A76A-2A22F1FEC1A2}" type="slidenum">
              <a:rPr lang="en-GB"/>
              <a:pPr fontAlgn="base">
                <a:spcBef>
                  <a:spcPct val="0"/>
                </a:spcBef>
                <a:spcAft>
                  <a:spcPct val="0"/>
                </a:spcAft>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CE60867-9712-4F1B-8D60-49E7208E0E36}" type="slidenum">
              <a:rPr lang="en-US"/>
              <a:pPr fontAlgn="base">
                <a:spcBef>
                  <a:spcPct val="0"/>
                </a:spcBef>
                <a:spcAft>
                  <a:spcPct val="0"/>
                </a:spcAft>
              </a:pPr>
              <a:t>8</a:t>
            </a:fld>
            <a:endParaRPr lang="en-US"/>
          </a:p>
        </p:txBody>
      </p:sp>
      <p:sp>
        <p:nvSpPr>
          <p:cNvPr id="296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GoWales concentrates on placements, tasters and jobs based in Wales</a:t>
            </a:r>
          </a:p>
          <a:p>
            <a:pPr>
              <a:spcBef>
                <a:spcPct val="0"/>
              </a:spcBef>
            </a:pPr>
            <a:r>
              <a:rPr lang="en-GB" smtClean="0"/>
              <a:t>GradIntel – matches graduates with employers</a:t>
            </a:r>
          </a:p>
          <a:p>
            <a:pPr>
              <a:spcBef>
                <a:spcPct val="0"/>
              </a:spcBef>
            </a:pPr>
            <a:r>
              <a:rPr lang="en-GB" smtClean="0"/>
              <a:t>Prospects – Career planning</a:t>
            </a:r>
          </a:p>
          <a:p>
            <a:pPr>
              <a:spcBef>
                <a:spcPct val="0"/>
              </a:spcBef>
            </a:pPr>
            <a:r>
              <a:rPr lang="en-GB" smtClean="0"/>
              <a:t>AGCAS – UK wide professional body, great support within the community by email</a:t>
            </a:r>
          </a:p>
          <a:p>
            <a:pPr>
              <a:spcBef>
                <a:spcPct val="0"/>
              </a:spcBef>
            </a:pPr>
            <a:endParaRPr lang="en-GB" smtClean="0"/>
          </a:p>
          <a:p>
            <a:pPr>
              <a:spcBef>
                <a:spcPct val="0"/>
              </a:spcBef>
            </a:pPr>
            <a:r>
              <a:rPr lang="en-GB" smtClean="0"/>
              <a:t>Example of the support email that comes into the link</a:t>
            </a:r>
          </a:p>
          <a:p>
            <a:pPr>
              <a:spcBef>
                <a:spcPct val="0"/>
              </a:spcBef>
            </a:pPr>
            <a:r>
              <a:rPr lang="en-GB" smtClean="0"/>
              <a:t>Email is still new for some in this community</a:t>
            </a:r>
            <a:endParaRPr lang="en-US" smtClean="0"/>
          </a:p>
          <a:p>
            <a:pPr>
              <a:spcBef>
                <a:spcPct val="0"/>
              </a:spcBef>
            </a:pPr>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CAC1727-9308-4AC8-805A-316D111E8091}" type="slidenum">
              <a:rPr lang="en-US"/>
              <a:pPr fontAlgn="base">
                <a:spcBef>
                  <a:spcPct val="0"/>
                </a:spcBef>
                <a:spcAft>
                  <a:spcPct val="0"/>
                </a:spcAft>
              </a:pPr>
              <a:t>9</a:t>
            </a:fld>
            <a:endParaRPr lang="en-US"/>
          </a:p>
        </p:txBody>
      </p:sp>
      <p:sp>
        <p:nvSpPr>
          <p:cNvPr id="317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74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Emerging technologies in Careers</a:t>
            </a:r>
          </a:p>
          <a:p>
            <a:pPr>
              <a:spcBef>
                <a:spcPct val="0"/>
              </a:spcBef>
            </a:pPr>
            <a:r>
              <a:rPr lang="en-US" smtClean="0"/>
              <a:t>The growth of the internet, its accessibility to the general public and the ease with which we can now so easily edit the web ourselves (web 2.0) has meant that students and graduates are online more and more. Employers have much more web presence. We need to be using new web 2.0 features and engaging with students more and more</a:t>
            </a:r>
          </a:p>
          <a:p>
            <a:pPr>
              <a:spcBef>
                <a:spcPct val="0"/>
              </a:spcBef>
            </a:pPr>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337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1336DA1-B94E-4A00-BCBD-FF351D15D910}" type="slidenum">
              <a:rPr lang="en-GB"/>
              <a:pPr fontAlgn="base">
                <a:spcBef>
                  <a:spcPct val="0"/>
                </a:spcBef>
                <a:spcAft>
                  <a:spcPct val="0"/>
                </a:spcAft>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9B474A6-1A70-4184-81E1-C1AFDE5EEC11}" type="slidenum">
              <a:rPr lang="en-GB"/>
              <a:pPr fontAlgn="base">
                <a:spcBef>
                  <a:spcPct val="0"/>
                </a:spcBef>
                <a:spcAft>
                  <a:spcPct val="0"/>
                </a:spcAft>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p:spPr>
      </p:sp>
      <p:sp>
        <p:nvSpPr>
          <p:cNvPr id="378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378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774462-808B-4F43-9500-0D314E9EC48C}" type="slidenum">
              <a:rPr lang="en-GB"/>
              <a:pPr fontAlgn="base">
                <a:spcBef>
                  <a:spcPct val="0"/>
                </a:spcBef>
                <a:spcAft>
                  <a:spcPct val="0"/>
                </a:spcAft>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399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6D72B17-9B40-468C-BB6C-1132761FF4CF}" type="slidenum">
              <a:rPr lang="en-GB"/>
              <a:pPr fontAlgn="base">
                <a:spcBef>
                  <a:spcPct val="0"/>
                </a:spcBef>
                <a:spcAft>
                  <a:spcPct val="0"/>
                </a:spcAft>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4BD752-866E-4637-BC69-FFFB59DE9A7A}" type="slidenum">
              <a:rPr lang="en-GB"/>
              <a:pPr fontAlgn="base">
                <a:spcBef>
                  <a:spcPct val="0"/>
                </a:spcBef>
                <a:spcAft>
                  <a:spcPct val="0"/>
                </a:spcAft>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91B22AE-1558-4C0F-BB0E-0BAD4CC43A69}" type="slidenum">
              <a:rPr lang="en-GB"/>
              <a:pPr fontAlgn="base">
                <a:spcBef>
                  <a:spcPct val="0"/>
                </a:spcBef>
                <a:spcAft>
                  <a:spcPct val="0"/>
                </a:spcAft>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60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9F1AB4D-D771-4A29-9B1B-E82412695B00}" type="slidenum">
              <a:rPr lang="en-GB"/>
              <a:pPr fontAlgn="base">
                <a:spcBef>
                  <a:spcPct val="0"/>
                </a:spcBef>
                <a:spcAft>
                  <a:spcPct val="0"/>
                </a:spcAft>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81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703554E-3A92-4DFE-92EB-0A43F55F9D46}" type="slidenum">
              <a:rPr lang="en-GB"/>
              <a:pPr fontAlgn="base">
                <a:spcBef>
                  <a:spcPct val="0"/>
                </a:spcBef>
                <a:spcAft>
                  <a:spcPct val="0"/>
                </a:spcAft>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p:spPr>
      </p:sp>
      <p:sp>
        <p:nvSpPr>
          <p:cNvPr id="5017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501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FB512B-CEF5-4874-875D-78AC7CBBBC58}" type="slidenum">
              <a:rPr lang="en-GB"/>
              <a:pPr fontAlgn="base">
                <a:spcBef>
                  <a:spcPct val="0"/>
                </a:spcBef>
                <a:spcAft>
                  <a:spcPct val="0"/>
                </a:spcAft>
              </a:pPr>
              <a:t>18</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p:spPr>
      </p:sp>
      <p:sp>
        <p:nvSpPr>
          <p:cNvPr id="5222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5222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7051937-936A-4D97-B537-8247ACE1E054}" type="slidenum">
              <a:rPr lang="en-GB"/>
              <a:pPr fontAlgn="base">
                <a:spcBef>
                  <a:spcPct val="0"/>
                </a:spcBef>
                <a:spcAft>
                  <a:spcPct val="0"/>
                </a:spcAft>
              </a:pPr>
              <a:t>19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6E765E00-7F54-4899-BD04-640274B762FB}" type="datetimeFigureOut">
              <a:rPr lang="en-US"/>
              <a:pPr>
                <a:defRPr/>
              </a:pPr>
              <a:t>1/27/2012</a:t>
            </a:fld>
            <a:endParaRPr lang="en-GB"/>
          </a:p>
        </p:txBody>
      </p:sp>
      <p:sp>
        <p:nvSpPr>
          <p:cNvPr id="5" name="Footer Placeholder 18"/>
          <p:cNvSpPr>
            <a:spLocks noGrp="1"/>
          </p:cNvSpPr>
          <p:nvPr>
            <p:ph type="ftr" sz="quarter" idx="11"/>
          </p:nvPr>
        </p:nvSpPr>
        <p:spPr/>
        <p:txBody>
          <a:bodyPr/>
          <a:lstStyle>
            <a:lvl1pPr>
              <a:defRPr/>
            </a:lvl1pPr>
          </a:lstStyle>
          <a:p>
            <a:pPr>
              <a:defRPr/>
            </a:pPr>
            <a:endParaRPr lang="en-GB"/>
          </a:p>
        </p:txBody>
      </p:sp>
      <p:sp>
        <p:nvSpPr>
          <p:cNvPr id="6" name="Slide Number Placeholder 26"/>
          <p:cNvSpPr>
            <a:spLocks noGrp="1"/>
          </p:cNvSpPr>
          <p:nvPr>
            <p:ph type="sldNum" sz="quarter" idx="12"/>
          </p:nvPr>
        </p:nvSpPr>
        <p:spPr/>
        <p:txBody>
          <a:bodyPr/>
          <a:lstStyle>
            <a:lvl1pPr>
              <a:defRPr/>
            </a:lvl1pPr>
          </a:lstStyle>
          <a:p>
            <a:pPr>
              <a:defRPr/>
            </a:pPr>
            <a:fld id="{99DC3EA2-66A5-41D1-B4B9-F37A0F85E97D}"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FFF39A23-136B-4254-BEA7-542FF1D6AACB}" type="datetimeFigureOut">
              <a:rPr lang="en-US"/>
              <a:pPr>
                <a:defRPr/>
              </a:pPr>
              <a:t>1/27/2012</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0C24B899-49D8-49D5-83F2-4E5CFB6802CA}"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152A670-2C4C-4505-824D-72A521399F3D}" type="datetimeFigureOut">
              <a:rPr lang="en-US"/>
              <a:pPr>
                <a:defRPr/>
              </a:pPr>
              <a:t>1/27/2012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F39BA74-4835-43B6-85D8-B163AB725444}"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F414E027-762D-4288-9B75-EE800A7E4941}" type="datetimeFigureOut">
              <a:rPr lang="en-US"/>
              <a:pPr>
                <a:defRPr/>
              </a:pPr>
              <a:t>1/27/2012</a:t>
            </a:fld>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003FB8D4-5F84-4C4D-8F0C-1E379828AD6D}"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257D0AE0-98E1-458A-AAFC-A75215C7F174}" type="datetimeFigureOut">
              <a:rPr lang="en-US"/>
              <a:pPr>
                <a:defRPr/>
              </a:pPr>
              <a:t>1/27/2012</a:t>
            </a:fld>
            <a:endParaRPr lang="en-GB"/>
          </a:p>
        </p:txBody>
      </p:sp>
      <p:sp>
        <p:nvSpPr>
          <p:cNvPr id="8" name="Footer Placeholder 21"/>
          <p:cNvSpPr>
            <a:spLocks noGrp="1"/>
          </p:cNvSpPr>
          <p:nvPr>
            <p:ph type="ftr" sz="quarter" idx="11"/>
          </p:nvPr>
        </p:nvSpPr>
        <p:spPr/>
        <p:txBody>
          <a:bodyPr/>
          <a:lstStyle>
            <a:lvl1pPr>
              <a:defRPr/>
            </a:lvl1pPr>
          </a:lstStyle>
          <a:p>
            <a:pPr>
              <a:defRPr/>
            </a:pPr>
            <a:endParaRPr lang="en-GB"/>
          </a:p>
        </p:txBody>
      </p:sp>
      <p:sp>
        <p:nvSpPr>
          <p:cNvPr id="9" name="Slide Number Placeholder 17"/>
          <p:cNvSpPr>
            <a:spLocks noGrp="1"/>
          </p:cNvSpPr>
          <p:nvPr>
            <p:ph type="sldNum" sz="quarter" idx="12"/>
          </p:nvPr>
        </p:nvSpPr>
        <p:spPr/>
        <p:txBody>
          <a:bodyPr/>
          <a:lstStyle>
            <a:lvl1pPr>
              <a:defRPr/>
            </a:lvl1pPr>
          </a:lstStyle>
          <a:p>
            <a:pPr>
              <a:defRPr/>
            </a:pPr>
            <a:fld id="{B40B674F-884A-468B-8816-29EB3955E616}"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C7788A64-C188-42B9-946D-8DC07F19B5DA}" type="datetimeFigureOut">
              <a:rPr lang="en-US"/>
              <a:pPr>
                <a:defRPr/>
              </a:pPr>
              <a:t>1/27/2012</a:t>
            </a:fld>
            <a:endParaRPr lang="en-GB"/>
          </a:p>
        </p:txBody>
      </p:sp>
      <p:sp>
        <p:nvSpPr>
          <p:cNvPr id="4" name="Footer Placeholder 21"/>
          <p:cNvSpPr>
            <a:spLocks noGrp="1"/>
          </p:cNvSpPr>
          <p:nvPr>
            <p:ph type="ftr" sz="quarter" idx="11"/>
          </p:nvPr>
        </p:nvSpPr>
        <p:spPr/>
        <p:txBody>
          <a:bodyPr/>
          <a:lstStyle>
            <a:lvl1pPr>
              <a:defRPr/>
            </a:lvl1pPr>
          </a:lstStyle>
          <a:p>
            <a:pPr>
              <a:defRPr/>
            </a:pPr>
            <a:endParaRPr lang="en-GB"/>
          </a:p>
        </p:txBody>
      </p:sp>
      <p:sp>
        <p:nvSpPr>
          <p:cNvPr id="5" name="Slide Number Placeholder 17"/>
          <p:cNvSpPr>
            <a:spLocks noGrp="1"/>
          </p:cNvSpPr>
          <p:nvPr>
            <p:ph type="sldNum" sz="quarter" idx="12"/>
          </p:nvPr>
        </p:nvSpPr>
        <p:spPr/>
        <p:txBody>
          <a:bodyPr/>
          <a:lstStyle>
            <a:lvl1pPr>
              <a:defRPr/>
            </a:lvl1pPr>
          </a:lstStyle>
          <a:p>
            <a:pPr>
              <a:defRPr/>
            </a:pPr>
            <a:fld id="{66357A20-B756-4C62-8D35-45089E8ED09B}"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6C0DC4DF-550C-4F33-9092-EA211683AE4E}" type="datetimeFigureOut">
              <a:rPr lang="en-US"/>
              <a:pPr>
                <a:defRPr/>
              </a:pPr>
              <a:t>1/27/2012</a:t>
            </a:fld>
            <a:endParaRPr lang="en-GB"/>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pPr>
              <a:defRPr/>
            </a:pPr>
            <a:fld id="{E5C791F7-C4BF-4446-8907-EB54BFF4C4C4}"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50CCCF72-1790-40F9-AAF4-2D238B1E2822}" type="datetimeFigureOut">
              <a:rPr lang="en-US"/>
              <a:pPr>
                <a:defRPr/>
              </a:pPr>
              <a:t>1/27/2012</a:t>
            </a:fld>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AFD10A3E-34E8-4CD6-B506-6DF178239B72}"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E4483366-57EB-4E3D-95EB-40A00860D1BC}" type="datetimeFigureOut">
              <a:rPr lang="en-US"/>
              <a:pPr>
                <a:defRPr/>
              </a:pPr>
              <a:t>1/27/2012</a:t>
            </a:fld>
            <a:endParaRPr lang="en-GB"/>
          </a:p>
        </p:txBody>
      </p:sp>
      <p:sp>
        <p:nvSpPr>
          <p:cNvPr id="10" name="Footer Placeholder 5"/>
          <p:cNvSpPr>
            <a:spLocks noGrp="1"/>
          </p:cNvSpPr>
          <p:nvPr>
            <p:ph type="ftr" sz="quarter" idx="11"/>
          </p:nvPr>
        </p:nvSpPr>
        <p:spPr/>
        <p:txBody>
          <a:bodyPr/>
          <a:lstStyle>
            <a:lvl1pPr>
              <a:defRPr/>
            </a:lvl1pPr>
          </a:lstStyle>
          <a:p>
            <a:pPr>
              <a:defRPr/>
            </a:pPr>
            <a:endParaRPr lang="en-GB"/>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C75C23E2-EA78-43D2-A7EF-5713242B04B0}"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37540D5-5A65-4C88-862A-032943E508A1}" type="datetimeFigureOut">
              <a:rPr lang="en-US"/>
              <a:pPr>
                <a:defRPr/>
              </a:pPr>
              <a:t>1/27/2012</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6219D27F-8BC9-40A2-B15B-D89C1E33955C}"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6EB53119-D65D-4584-8F1A-3C5820FF61FA}" type="datetimeFigureOut">
              <a:rPr lang="en-US"/>
              <a:pPr>
                <a:defRPr/>
              </a:pPr>
              <a:t>1/27/2012</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FA0A97CF-B636-4039-9BDB-9ACAF0F7D30C}"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C64E8BC4-1098-4304-B5B5-5346EFF579A4}" type="datetimeFigureOut">
              <a:rPr lang="en-US"/>
              <a:pPr>
                <a:defRPr/>
              </a:pPr>
              <a:t>1/27/2012</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4B35BDBC-7C53-4D3A-9B6F-4C19694DA41B}" type="slidenum">
              <a:rPr lang="en-GB"/>
              <a:pPr>
                <a:defRPr/>
              </a:pPr>
              <a:t>‹#›</a:t>
            </a:fld>
            <a:endParaRPr lang="en-GB"/>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3" r:id="rId3"/>
    <p:sldLayoutId id="2147483670" r:id="rId4"/>
    <p:sldLayoutId id="2147483669" r:id="rId5"/>
    <p:sldLayoutId id="2147483668" r:id="rId6"/>
    <p:sldLayoutId id="2147483667" r:id="rId7"/>
    <p:sldLayoutId id="2147483666" r:id="rId8"/>
    <p:sldLayoutId id="2147483674" r:id="rId9"/>
    <p:sldLayoutId id="2147483665" r:id="rId10"/>
    <p:sldLayoutId id="2147483664"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notesSlide" Target="../notesSlides/notesSlide9.xml"/><Relationship Id="rId7" Type="http://schemas.openxmlformats.org/officeDocument/2006/relationships/image" Target="../media/image14.png"/><Relationship Id="rId12" Type="http://schemas.openxmlformats.org/officeDocument/2006/relationships/image" Target="../media/image19.png"/><Relationship Id="rId17" Type="http://schemas.openxmlformats.org/officeDocument/2006/relationships/image" Target="../media/image24.png"/><Relationship Id="rId2" Type="http://schemas.openxmlformats.org/officeDocument/2006/relationships/slideLayout" Target="../slideLayouts/slideLayout7.xml"/><Relationship Id="rId16" Type="http://schemas.openxmlformats.org/officeDocument/2006/relationships/image" Target="../media/image23.png"/><Relationship Id="rId1" Type="http://schemas.openxmlformats.org/officeDocument/2006/relationships/tags" Target="../tags/tag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2071678"/>
            <a:ext cx="7851648" cy="1828800"/>
          </a:xfrm>
        </p:spPr>
        <p:txBody>
          <a:bodyPr/>
          <a:lstStyle/>
          <a:p>
            <a:pPr fontAlgn="auto">
              <a:spcAft>
                <a:spcPts val="0"/>
              </a:spcAft>
              <a:defRPr/>
            </a:pPr>
            <a:r>
              <a:rPr lang="en-GB" dirty="0" smtClean="0"/>
              <a:t>SWANSEA UNIVERSITY WALES, UK</a:t>
            </a:r>
            <a:endParaRPr lang="en-GB" dirty="0"/>
          </a:p>
        </p:txBody>
      </p:sp>
      <p:sp>
        <p:nvSpPr>
          <p:cNvPr id="3" name="Subtitle 2"/>
          <p:cNvSpPr>
            <a:spLocks noGrp="1"/>
          </p:cNvSpPr>
          <p:nvPr>
            <p:ph type="subTitle" idx="1"/>
          </p:nvPr>
        </p:nvSpPr>
        <p:spPr>
          <a:xfrm>
            <a:off x="500063" y="4365625"/>
            <a:ext cx="7858125" cy="1601788"/>
          </a:xfrm>
        </p:spPr>
        <p:txBody>
          <a:bodyPr>
            <a:normAutofit/>
          </a:bodyPr>
          <a:lstStyle/>
          <a:p>
            <a:pPr marR="0">
              <a:lnSpc>
                <a:spcPct val="80000"/>
              </a:lnSpc>
            </a:pPr>
            <a:r>
              <a:rPr lang="en-GB" sz="2400" smtClean="0"/>
              <a:t>Pauline McDonald</a:t>
            </a:r>
          </a:p>
          <a:p>
            <a:pPr marR="0">
              <a:lnSpc>
                <a:spcPct val="80000"/>
              </a:lnSpc>
            </a:pPr>
            <a:r>
              <a:rPr lang="en-GB" sz="2400" smtClean="0"/>
              <a:t>Head of Careers and Employability</a:t>
            </a:r>
          </a:p>
          <a:p>
            <a:pPr marR="0">
              <a:lnSpc>
                <a:spcPct val="80000"/>
              </a:lnSpc>
            </a:pPr>
            <a:r>
              <a:rPr lang="en-GB" sz="2400" smtClean="0"/>
              <a:t>Chris Cardew</a:t>
            </a:r>
          </a:p>
          <a:p>
            <a:pPr marR="0">
              <a:lnSpc>
                <a:spcPct val="80000"/>
              </a:lnSpc>
            </a:pPr>
            <a:r>
              <a:rPr lang="en-GB" sz="2400" smtClean="0"/>
              <a:t>E-learning and PDP</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GB" sz="4400" smtClean="0"/>
              <a:t> </a:t>
            </a:r>
            <a:r>
              <a:rPr lang="en-GB" sz="3600" b="1" smtClean="0"/>
              <a:t>The Abbey Building, Swansea Universit</a:t>
            </a:r>
            <a:r>
              <a:rPr lang="en-GB" sz="4000" b="1" smtClean="0"/>
              <a:t>y</a:t>
            </a:r>
            <a:r>
              <a:rPr lang="en-GB" sz="3600" b="1" smtClean="0"/>
              <a:t> </a:t>
            </a:r>
            <a:endParaRPr lang="en-GB" sz="4400" b="1" smtClean="0"/>
          </a:p>
        </p:txBody>
      </p:sp>
      <p:pic>
        <p:nvPicPr>
          <p:cNvPr id="16386" name="Content Placeholder 7" descr="abbey 1.JPG"/>
          <p:cNvPicPr>
            <a:picLocks noGrp="1" noChangeAspect="1"/>
          </p:cNvPicPr>
          <p:nvPr>
            <p:ph idx="1"/>
          </p:nvPr>
        </p:nvPicPr>
        <p:blipFill>
          <a:blip r:embed="rId3"/>
          <a:srcRect/>
          <a:stretch>
            <a:fillRect/>
          </a:stretch>
        </p:blipFill>
        <p:spPr>
          <a:xfrm>
            <a:off x="1646238" y="1935163"/>
            <a:ext cx="5851525" cy="4389437"/>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algn="ctr"/>
            <a:r>
              <a:rPr lang="en-GB" sz="4800" b="1" smtClean="0"/>
              <a:t>Our Location</a:t>
            </a:r>
          </a:p>
        </p:txBody>
      </p:sp>
      <p:pic>
        <p:nvPicPr>
          <p:cNvPr id="18434" name="Content Placeholder 3" descr="law library &amp; abbey.JPG"/>
          <p:cNvPicPr>
            <a:picLocks noGrp="1" noChangeAspect="1"/>
          </p:cNvPicPr>
          <p:nvPr>
            <p:ph idx="1"/>
          </p:nvPr>
        </p:nvPicPr>
        <p:blipFill>
          <a:blip r:embed="rId3"/>
          <a:srcRect/>
          <a:stretch>
            <a:fillRect/>
          </a:stretch>
        </p:blipFill>
        <p:spPr>
          <a:xfrm>
            <a:off x="1646238" y="1935163"/>
            <a:ext cx="5851525" cy="4389437"/>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p:txBody>
          <a:bodyPr/>
          <a:lstStyle/>
          <a:p>
            <a:endParaRPr lang="en-GB" smtClean="0"/>
          </a:p>
        </p:txBody>
      </p:sp>
      <p:pic>
        <p:nvPicPr>
          <p:cNvPr id="20482" name="Content Placeholder 3" descr="swansea bay 3.bmp"/>
          <p:cNvPicPr>
            <a:picLocks noGrp="1" noChangeAspect="1"/>
          </p:cNvPicPr>
          <p:nvPr>
            <p:ph idx="1"/>
          </p:nvPr>
        </p:nvPicPr>
        <p:blipFill>
          <a:blip r:embed="rId3"/>
          <a:srcRec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endParaRPr lang="en-GB" smtClean="0"/>
          </a:p>
        </p:txBody>
      </p:sp>
      <p:pic>
        <p:nvPicPr>
          <p:cNvPr id="22530" name="Content Placeholder 3" descr="swansea bay 4.bmp"/>
          <p:cNvPicPr>
            <a:picLocks noGrp="1" noChangeAspect="1"/>
          </p:cNvPicPr>
          <p:nvPr>
            <p:ph idx="1"/>
          </p:nvPr>
        </p:nvPicPr>
        <p:blipFill>
          <a:blip r:embed="rId3"/>
          <a:srcRect/>
          <a:stretch>
            <a:fillRect/>
          </a:stretch>
        </p:blipFill>
        <p:spPr>
          <a:xfrm>
            <a:off x="0" y="620713"/>
            <a:ext cx="9124950" cy="5876925"/>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fontAlgn="auto">
              <a:spcAft>
                <a:spcPts val="0"/>
              </a:spcAft>
              <a:defRPr/>
            </a:pPr>
            <a:r>
              <a:rPr lang="en-GB" b="1" dirty="0" smtClean="0"/>
              <a:t>Meet the Careers and Employability Team</a:t>
            </a:r>
            <a:endParaRPr lang="en-GB" b="1" dirty="0"/>
          </a:p>
        </p:txBody>
      </p:sp>
      <p:pic>
        <p:nvPicPr>
          <p:cNvPr id="24578" name="Content Placeholder 3" descr="DSC_3953 (2).JPG"/>
          <p:cNvPicPr>
            <a:picLocks noGrp="1" noChangeAspect="1"/>
          </p:cNvPicPr>
          <p:nvPr>
            <p:ph idx="1"/>
          </p:nvPr>
        </p:nvPicPr>
        <p:blipFill>
          <a:blip r:embed="rId3"/>
          <a:srcRect/>
          <a:stretch>
            <a:fillRect/>
          </a:stretch>
        </p:blipFill>
        <p:spPr>
          <a:xfrm>
            <a:off x="1271588" y="1935163"/>
            <a:ext cx="6600825" cy="4389437"/>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500063" y="704850"/>
            <a:ext cx="8186737" cy="1295400"/>
          </a:xfrm>
        </p:spPr>
        <p:txBody>
          <a:bodyPr/>
          <a:lstStyle/>
          <a:p>
            <a:pPr algn="ctr"/>
            <a:r>
              <a:rPr lang="en-GB" b="1" smtClean="0"/>
              <a:t>Roles and Responsibilities</a:t>
            </a:r>
          </a:p>
        </p:txBody>
      </p:sp>
      <p:graphicFrame>
        <p:nvGraphicFramePr>
          <p:cNvPr id="4" name="Content Placeholder 3"/>
          <p:cNvGraphicFramePr>
            <a:graphicFrameLocks noGrp="1"/>
          </p:cNvGraphicFramePr>
          <p:nvPr>
            <p:ph idx="1"/>
          </p:nvPr>
        </p:nvGraphicFramePr>
        <p:xfrm>
          <a:off x="500034" y="1785926"/>
          <a:ext cx="8229600"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5"/>
          <p:cNvPicPr>
            <a:picLocks noChangeAspect="1" noChangeArrowheads="1"/>
          </p:cNvPicPr>
          <p:nvPr/>
        </p:nvPicPr>
        <p:blipFill>
          <a:blip r:embed="rId4"/>
          <a:srcRect/>
          <a:stretch>
            <a:fillRect/>
          </a:stretch>
        </p:blipFill>
        <p:spPr bwMode="auto">
          <a:xfrm>
            <a:off x="0" y="404813"/>
            <a:ext cx="5435600" cy="1614487"/>
          </a:xfrm>
          <a:prstGeom prst="rect">
            <a:avLst/>
          </a:prstGeom>
          <a:noFill/>
          <a:ln w="9525">
            <a:noFill/>
            <a:miter lim="800000"/>
            <a:headEnd/>
            <a:tailEnd/>
          </a:ln>
        </p:spPr>
      </p:pic>
      <p:pic>
        <p:nvPicPr>
          <p:cNvPr id="28674" name="Picture 6"/>
          <p:cNvPicPr>
            <a:picLocks noChangeAspect="1" noChangeArrowheads="1"/>
          </p:cNvPicPr>
          <p:nvPr/>
        </p:nvPicPr>
        <p:blipFill>
          <a:blip r:embed="rId5"/>
          <a:srcRect/>
          <a:stretch>
            <a:fillRect/>
          </a:stretch>
        </p:blipFill>
        <p:spPr bwMode="auto">
          <a:xfrm>
            <a:off x="2268538" y="4365625"/>
            <a:ext cx="3240087" cy="1765300"/>
          </a:xfrm>
          <a:prstGeom prst="rect">
            <a:avLst/>
          </a:prstGeom>
          <a:noFill/>
          <a:ln w="9525">
            <a:noFill/>
            <a:miter lim="800000"/>
            <a:headEnd/>
            <a:tailEnd/>
          </a:ln>
        </p:spPr>
      </p:pic>
      <p:pic>
        <p:nvPicPr>
          <p:cNvPr id="28675" name="Picture 7"/>
          <p:cNvPicPr>
            <a:picLocks noChangeAspect="1" noChangeArrowheads="1"/>
          </p:cNvPicPr>
          <p:nvPr/>
        </p:nvPicPr>
        <p:blipFill>
          <a:blip r:embed="rId6"/>
          <a:srcRect/>
          <a:stretch>
            <a:fillRect/>
          </a:stretch>
        </p:blipFill>
        <p:spPr bwMode="auto">
          <a:xfrm>
            <a:off x="3662363" y="1890713"/>
            <a:ext cx="4581525" cy="1919287"/>
          </a:xfrm>
          <a:prstGeom prst="rect">
            <a:avLst/>
          </a:prstGeom>
          <a:noFill/>
          <a:ln w="9525">
            <a:noFill/>
            <a:miter lim="800000"/>
            <a:headEnd/>
            <a:tailEnd/>
          </a:ln>
        </p:spPr>
      </p:pic>
      <p:pic>
        <p:nvPicPr>
          <p:cNvPr id="28676" name="Picture 8"/>
          <p:cNvPicPr>
            <a:picLocks noChangeAspect="1" noChangeArrowheads="1"/>
          </p:cNvPicPr>
          <p:nvPr/>
        </p:nvPicPr>
        <p:blipFill>
          <a:blip r:embed="rId7"/>
          <a:srcRect/>
          <a:stretch>
            <a:fillRect/>
          </a:stretch>
        </p:blipFill>
        <p:spPr bwMode="auto">
          <a:xfrm>
            <a:off x="684213" y="2011363"/>
            <a:ext cx="2374900" cy="2139950"/>
          </a:xfrm>
          <a:prstGeom prst="rect">
            <a:avLst/>
          </a:prstGeom>
          <a:noFill/>
          <a:ln w="9525">
            <a:noFill/>
            <a:miter lim="800000"/>
            <a:headEnd/>
            <a:tailEnd/>
          </a:ln>
        </p:spPr>
      </p:pic>
      <p:sp>
        <p:nvSpPr>
          <p:cNvPr id="28677" name="Text Box 9"/>
          <p:cNvSpPr txBox="1">
            <a:spLocks noChangeArrowheads="1"/>
          </p:cNvSpPr>
          <p:nvPr/>
        </p:nvSpPr>
        <p:spPr bwMode="auto">
          <a:xfrm>
            <a:off x="5724525" y="404813"/>
            <a:ext cx="3095625" cy="701675"/>
          </a:xfrm>
          <a:prstGeom prst="rect">
            <a:avLst/>
          </a:prstGeom>
          <a:noFill/>
          <a:ln w="9525">
            <a:noFill/>
            <a:miter lim="800000"/>
            <a:headEnd/>
            <a:tailEnd/>
          </a:ln>
        </p:spPr>
        <p:txBody>
          <a:bodyPr>
            <a:spAutoFit/>
          </a:bodyPr>
          <a:lstStyle/>
          <a:p>
            <a:pPr>
              <a:spcBef>
                <a:spcPct val="50000"/>
              </a:spcBef>
            </a:pPr>
            <a:r>
              <a:rPr lang="en-GB" sz="4000" b="1">
                <a:latin typeface="Constantia" pitchFamily="18" charset="0"/>
              </a:rPr>
              <a:t>Partners</a:t>
            </a:r>
            <a:endParaRPr lang="en-US" sz="4000" b="1">
              <a:latin typeface="Constantia" pitchFamily="18" charset="0"/>
            </a:endParaRPr>
          </a:p>
        </p:txBody>
      </p:sp>
      <p:sp>
        <p:nvSpPr>
          <p:cNvPr id="28678" name="AutoShape 10"/>
          <p:cNvSpPr>
            <a:spLocks noChangeArrowheads="1"/>
          </p:cNvSpPr>
          <p:nvPr/>
        </p:nvSpPr>
        <p:spPr bwMode="auto">
          <a:xfrm>
            <a:off x="6372225" y="5373688"/>
            <a:ext cx="2447925" cy="936625"/>
          </a:xfrm>
          <a:prstGeom prst="wedgeRoundRectCallout">
            <a:avLst>
              <a:gd name="adj1" fmla="val -87681"/>
              <a:gd name="adj2" fmla="val -48477"/>
              <a:gd name="adj3" fmla="val 16667"/>
            </a:avLst>
          </a:prstGeom>
          <a:solidFill>
            <a:schemeClr val="accent1"/>
          </a:solidFill>
          <a:ln w="9525">
            <a:solidFill>
              <a:schemeClr val="tx1"/>
            </a:solidFill>
            <a:miter lim="800000"/>
            <a:headEnd/>
            <a:tailEnd/>
          </a:ln>
        </p:spPr>
        <p:txBody>
          <a:bodyPr/>
          <a:lstStyle/>
          <a:p>
            <a:pPr algn="ctr"/>
            <a:r>
              <a:rPr lang="en-GB">
                <a:latin typeface="Constantia" pitchFamily="18" charset="0"/>
              </a:rPr>
              <a:t>Local Jobs, placements in Wales</a:t>
            </a:r>
            <a:endParaRPr lang="en-US">
              <a:latin typeface="Constantia" pitchFamily="18" charset="0"/>
            </a:endParaRPr>
          </a:p>
        </p:txBody>
      </p:sp>
      <p:sp>
        <p:nvSpPr>
          <p:cNvPr id="28679" name="AutoShape 11"/>
          <p:cNvSpPr>
            <a:spLocks noChangeArrowheads="1"/>
          </p:cNvSpPr>
          <p:nvPr/>
        </p:nvSpPr>
        <p:spPr bwMode="auto">
          <a:xfrm>
            <a:off x="2195513" y="0"/>
            <a:ext cx="2952750" cy="647700"/>
          </a:xfrm>
          <a:prstGeom prst="wedgeRoundRectCallout">
            <a:avLst>
              <a:gd name="adj1" fmla="val -43926"/>
              <a:gd name="adj2" fmla="val 97060"/>
              <a:gd name="adj3" fmla="val 16667"/>
            </a:avLst>
          </a:prstGeom>
          <a:solidFill>
            <a:schemeClr val="accent1"/>
          </a:solidFill>
          <a:ln w="9525">
            <a:solidFill>
              <a:schemeClr val="tx1"/>
            </a:solidFill>
            <a:miter lim="800000"/>
            <a:headEnd/>
            <a:tailEnd/>
          </a:ln>
        </p:spPr>
        <p:txBody>
          <a:bodyPr/>
          <a:lstStyle/>
          <a:p>
            <a:pPr algn="ctr"/>
            <a:r>
              <a:rPr lang="en-GB">
                <a:latin typeface="Constantia" pitchFamily="18" charset="0"/>
              </a:rPr>
              <a:t>Matching graduates with employers</a:t>
            </a:r>
            <a:endParaRPr lang="en-US">
              <a:latin typeface="Constantia" pitchFamily="18" charset="0"/>
            </a:endParaRPr>
          </a:p>
        </p:txBody>
      </p:sp>
      <p:sp>
        <p:nvSpPr>
          <p:cNvPr id="28680" name="AutoShape 12"/>
          <p:cNvSpPr>
            <a:spLocks noChangeArrowheads="1"/>
          </p:cNvSpPr>
          <p:nvPr/>
        </p:nvSpPr>
        <p:spPr bwMode="auto">
          <a:xfrm>
            <a:off x="6227763" y="3429000"/>
            <a:ext cx="2519362" cy="792163"/>
          </a:xfrm>
          <a:prstGeom prst="wedgeRoundRectCallout">
            <a:avLst>
              <a:gd name="adj1" fmla="val -82199"/>
              <a:gd name="adj2" fmla="val -67032"/>
              <a:gd name="adj3" fmla="val 16667"/>
            </a:avLst>
          </a:prstGeom>
          <a:solidFill>
            <a:schemeClr val="accent1"/>
          </a:solidFill>
          <a:ln w="9525">
            <a:solidFill>
              <a:schemeClr val="tx1"/>
            </a:solidFill>
            <a:miter lim="800000"/>
            <a:headEnd/>
            <a:tailEnd/>
          </a:ln>
        </p:spPr>
        <p:txBody>
          <a:bodyPr/>
          <a:lstStyle/>
          <a:p>
            <a:pPr algn="ctr"/>
            <a:r>
              <a:rPr lang="en-GB">
                <a:latin typeface="Constantia" pitchFamily="18" charset="0"/>
              </a:rPr>
              <a:t>Career planning.</a:t>
            </a:r>
          </a:p>
          <a:p>
            <a:pPr algn="ctr"/>
            <a:r>
              <a:rPr lang="en-GB">
                <a:latin typeface="Constantia" pitchFamily="18" charset="0"/>
              </a:rPr>
              <a:t>Vacancies</a:t>
            </a:r>
            <a:endParaRPr lang="en-US">
              <a:latin typeface="Constantia" pitchFamily="18" charset="0"/>
            </a:endParaRPr>
          </a:p>
        </p:txBody>
      </p:sp>
      <p:sp>
        <p:nvSpPr>
          <p:cNvPr id="28681" name="AutoShape 13"/>
          <p:cNvSpPr>
            <a:spLocks noChangeArrowheads="1"/>
          </p:cNvSpPr>
          <p:nvPr/>
        </p:nvSpPr>
        <p:spPr bwMode="auto">
          <a:xfrm>
            <a:off x="395288" y="4652963"/>
            <a:ext cx="1584325" cy="863600"/>
          </a:xfrm>
          <a:prstGeom prst="wedgeRoundRectCallout">
            <a:avLst>
              <a:gd name="adj1" fmla="val 38977"/>
              <a:gd name="adj2" fmla="val -157903"/>
              <a:gd name="adj3" fmla="val 16667"/>
            </a:avLst>
          </a:prstGeom>
          <a:solidFill>
            <a:schemeClr val="accent1"/>
          </a:solidFill>
          <a:ln w="9525">
            <a:solidFill>
              <a:schemeClr val="tx1"/>
            </a:solidFill>
            <a:miter lim="800000"/>
            <a:headEnd/>
            <a:tailEnd/>
          </a:ln>
        </p:spPr>
        <p:txBody>
          <a:bodyPr/>
          <a:lstStyle/>
          <a:p>
            <a:pPr algn="ctr"/>
            <a:r>
              <a:rPr lang="en-GB">
                <a:latin typeface="Constantia" pitchFamily="18" charset="0"/>
              </a:rPr>
              <a:t>Professional Institutions</a:t>
            </a:r>
            <a:endParaRPr lang="en-US">
              <a:latin typeface="Constantia" pitchFamily="18" charset="0"/>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4"/>
          <p:cNvPicPr>
            <a:picLocks noChangeAspect="1" noChangeArrowheads="1"/>
          </p:cNvPicPr>
          <p:nvPr/>
        </p:nvPicPr>
        <p:blipFill>
          <a:blip r:embed="rId4"/>
          <a:srcRect/>
          <a:stretch>
            <a:fillRect/>
          </a:stretch>
        </p:blipFill>
        <p:spPr bwMode="auto">
          <a:xfrm>
            <a:off x="1042988" y="836613"/>
            <a:ext cx="1657350" cy="619125"/>
          </a:xfrm>
          <a:prstGeom prst="rect">
            <a:avLst/>
          </a:prstGeom>
          <a:noFill/>
          <a:ln w="9525">
            <a:noFill/>
            <a:miter lim="800000"/>
            <a:headEnd/>
            <a:tailEnd/>
          </a:ln>
        </p:spPr>
      </p:pic>
      <p:pic>
        <p:nvPicPr>
          <p:cNvPr id="30722" name="Picture 5"/>
          <p:cNvPicPr>
            <a:picLocks noChangeAspect="1" noChangeArrowheads="1"/>
          </p:cNvPicPr>
          <p:nvPr/>
        </p:nvPicPr>
        <p:blipFill>
          <a:blip r:embed="rId5"/>
          <a:srcRect/>
          <a:stretch>
            <a:fillRect/>
          </a:stretch>
        </p:blipFill>
        <p:spPr bwMode="auto">
          <a:xfrm>
            <a:off x="827088" y="1628775"/>
            <a:ext cx="1873250" cy="628650"/>
          </a:xfrm>
          <a:prstGeom prst="rect">
            <a:avLst/>
          </a:prstGeom>
          <a:noFill/>
          <a:ln w="9525">
            <a:noFill/>
            <a:miter lim="800000"/>
            <a:headEnd/>
            <a:tailEnd/>
          </a:ln>
        </p:spPr>
      </p:pic>
      <p:pic>
        <p:nvPicPr>
          <p:cNvPr id="30723" name="Picture 6"/>
          <p:cNvPicPr>
            <a:picLocks noChangeAspect="1" noChangeArrowheads="1"/>
          </p:cNvPicPr>
          <p:nvPr/>
        </p:nvPicPr>
        <p:blipFill>
          <a:blip r:embed="rId6"/>
          <a:srcRect/>
          <a:stretch>
            <a:fillRect/>
          </a:stretch>
        </p:blipFill>
        <p:spPr bwMode="auto">
          <a:xfrm>
            <a:off x="2843213" y="549275"/>
            <a:ext cx="1400175" cy="514350"/>
          </a:xfrm>
          <a:prstGeom prst="rect">
            <a:avLst/>
          </a:prstGeom>
          <a:noFill/>
          <a:ln w="9525">
            <a:noFill/>
            <a:miter lim="800000"/>
            <a:headEnd/>
            <a:tailEnd/>
          </a:ln>
        </p:spPr>
      </p:pic>
      <p:pic>
        <p:nvPicPr>
          <p:cNvPr id="30724" name="Picture 7"/>
          <p:cNvPicPr>
            <a:picLocks noChangeAspect="1" noChangeArrowheads="1"/>
          </p:cNvPicPr>
          <p:nvPr/>
        </p:nvPicPr>
        <p:blipFill>
          <a:blip r:embed="rId7"/>
          <a:srcRect/>
          <a:stretch>
            <a:fillRect/>
          </a:stretch>
        </p:blipFill>
        <p:spPr bwMode="auto">
          <a:xfrm>
            <a:off x="2555875" y="1412875"/>
            <a:ext cx="2232025" cy="819150"/>
          </a:xfrm>
          <a:prstGeom prst="rect">
            <a:avLst/>
          </a:prstGeom>
          <a:noFill/>
          <a:ln w="9525">
            <a:noFill/>
            <a:miter lim="800000"/>
            <a:headEnd/>
            <a:tailEnd/>
          </a:ln>
        </p:spPr>
      </p:pic>
      <p:pic>
        <p:nvPicPr>
          <p:cNvPr id="30725" name="Picture 8"/>
          <p:cNvPicPr>
            <a:picLocks noChangeAspect="1" noChangeArrowheads="1"/>
          </p:cNvPicPr>
          <p:nvPr/>
        </p:nvPicPr>
        <p:blipFill>
          <a:blip r:embed="rId8"/>
          <a:srcRect/>
          <a:stretch>
            <a:fillRect/>
          </a:stretch>
        </p:blipFill>
        <p:spPr bwMode="auto">
          <a:xfrm>
            <a:off x="6300788" y="1557338"/>
            <a:ext cx="2044700" cy="1533525"/>
          </a:xfrm>
          <a:prstGeom prst="rect">
            <a:avLst/>
          </a:prstGeom>
          <a:noFill/>
          <a:ln w="9525">
            <a:noFill/>
            <a:miter lim="800000"/>
            <a:headEnd/>
            <a:tailEnd/>
          </a:ln>
        </p:spPr>
      </p:pic>
      <p:pic>
        <p:nvPicPr>
          <p:cNvPr id="30726" name="Picture 9"/>
          <p:cNvPicPr>
            <a:picLocks noChangeAspect="1" noChangeArrowheads="1"/>
          </p:cNvPicPr>
          <p:nvPr/>
        </p:nvPicPr>
        <p:blipFill>
          <a:blip r:embed="rId9"/>
          <a:srcRect/>
          <a:stretch>
            <a:fillRect/>
          </a:stretch>
        </p:blipFill>
        <p:spPr bwMode="auto">
          <a:xfrm>
            <a:off x="6804025" y="476250"/>
            <a:ext cx="1900238" cy="1195388"/>
          </a:xfrm>
          <a:prstGeom prst="rect">
            <a:avLst/>
          </a:prstGeom>
          <a:noFill/>
          <a:ln w="9525">
            <a:noFill/>
            <a:miter lim="800000"/>
            <a:headEnd/>
            <a:tailEnd/>
          </a:ln>
        </p:spPr>
      </p:pic>
      <p:pic>
        <p:nvPicPr>
          <p:cNvPr id="30727" name="Picture 10"/>
          <p:cNvPicPr>
            <a:picLocks noChangeAspect="1" noChangeArrowheads="1"/>
          </p:cNvPicPr>
          <p:nvPr/>
        </p:nvPicPr>
        <p:blipFill>
          <a:blip r:embed="rId10"/>
          <a:srcRect/>
          <a:stretch>
            <a:fillRect/>
          </a:stretch>
        </p:blipFill>
        <p:spPr bwMode="auto">
          <a:xfrm>
            <a:off x="468313" y="5157788"/>
            <a:ext cx="1512887" cy="1077912"/>
          </a:xfrm>
          <a:prstGeom prst="rect">
            <a:avLst/>
          </a:prstGeom>
          <a:noFill/>
          <a:ln w="9525">
            <a:noFill/>
            <a:miter lim="800000"/>
            <a:headEnd/>
            <a:tailEnd/>
          </a:ln>
        </p:spPr>
      </p:pic>
      <p:pic>
        <p:nvPicPr>
          <p:cNvPr id="30728" name="Picture 11"/>
          <p:cNvPicPr>
            <a:picLocks noChangeAspect="1" noChangeArrowheads="1"/>
          </p:cNvPicPr>
          <p:nvPr/>
        </p:nvPicPr>
        <p:blipFill>
          <a:blip r:embed="rId11"/>
          <a:srcRect/>
          <a:stretch>
            <a:fillRect/>
          </a:stretch>
        </p:blipFill>
        <p:spPr bwMode="auto">
          <a:xfrm>
            <a:off x="539750" y="3860800"/>
            <a:ext cx="1247775" cy="1282700"/>
          </a:xfrm>
          <a:prstGeom prst="rect">
            <a:avLst/>
          </a:prstGeom>
          <a:noFill/>
          <a:ln w="9525">
            <a:noFill/>
            <a:miter lim="800000"/>
            <a:headEnd/>
            <a:tailEnd/>
          </a:ln>
        </p:spPr>
      </p:pic>
      <p:pic>
        <p:nvPicPr>
          <p:cNvPr id="30729" name="Picture 12"/>
          <p:cNvPicPr>
            <a:picLocks noChangeAspect="1" noChangeArrowheads="1"/>
          </p:cNvPicPr>
          <p:nvPr/>
        </p:nvPicPr>
        <p:blipFill>
          <a:blip r:embed="rId12"/>
          <a:srcRect/>
          <a:stretch>
            <a:fillRect/>
          </a:stretch>
        </p:blipFill>
        <p:spPr bwMode="auto">
          <a:xfrm>
            <a:off x="2051050" y="4221163"/>
            <a:ext cx="1441450" cy="1441450"/>
          </a:xfrm>
          <a:prstGeom prst="rect">
            <a:avLst/>
          </a:prstGeom>
          <a:noFill/>
          <a:ln w="9525">
            <a:noFill/>
            <a:miter lim="800000"/>
            <a:headEnd/>
            <a:tailEnd/>
          </a:ln>
        </p:spPr>
      </p:pic>
      <p:pic>
        <p:nvPicPr>
          <p:cNvPr id="30730" name="Picture 13"/>
          <p:cNvPicPr>
            <a:picLocks noChangeAspect="1" noChangeArrowheads="1"/>
          </p:cNvPicPr>
          <p:nvPr/>
        </p:nvPicPr>
        <p:blipFill>
          <a:blip r:embed="rId13"/>
          <a:srcRect/>
          <a:stretch>
            <a:fillRect/>
          </a:stretch>
        </p:blipFill>
        <p:spPr bwMode="auto">
          <a:xfrm>
            <a:off x="7092950" y="4508500"/>
            <a:ext cx="1368425" cy="1368425"/>
          </a:xfrm>
          <a:prstGeom prst="rect">
            <a:avLst/>
          </a:prstGeom>
          <a:noFill/>
          <a:ln w="9525">
            <a:noFill/>
            <a:miter lim="800000"/>
            <a:headEnd/>
            <a:tailEnd/>
          </a:ln>
        </p:spPr>
      </p:pic>
      <p:sp>
        <p:nvSpPr>
          <p:cNvPr id="30731" name="AutoShape 15"/>
          <p:cNvSpPr>
            <a:spLocks noChangeArrowheads="1"/>
          </p:cNvSpPr>
          <p:nvPr/>
        </p:nvSpPr>
        <p:spPr bwMode="auto">
          <a:xfrm>
            <a:off x="2268538" y="5661025"/>
            <a:ext cx="2305050" cy="576263"/>
          </a:xfrm>
          <a:prstGeom prst="wedgeRoundRectCallout">
            <a:avLst>
              <a:gd name="adj1" fmla="val -59162"/>
              <a:gd name="adj2" fmla="val -134023"/>
              <a:gd name="adj3" fmla="val 16667"/>
            </a:avLst>
          </a:prstGeom>
          <a:solidFill>
            <a:schemeClr val="accent1"/>
          </a:solidFill>
          <a:ln w="9525">
            <a:solidFill>
              <a:schemeClr val="tx1"/>
            </a:solidFill>
            <a:miter lim="800000"/>
            <a:headEnd/>
            <a:tailEnd/>
          </a:ln>
        </p:spPr>
        <p:txBody>
          <a:bodyPr/>
          <a:lstStyle/>
          <a:p>
            <a:pPr algn="ctr"/>
            <a:r>
              <a:rPr lang="en-GB" sz="2400">
                <a:latin typeface="Constantia" pitchFamily="18" charset="0"/>
              </a:rPr>
              <a:t>Video things</a:t>
            </a:r>
            <a:endParaRPr lang="en-US" sz="2400">
              <a:latin typeface="Constantia" pitchFamily="18" charset="0"/>
            </a:endParaRPr>
          </a:p>
        </p:txBody>
      </p:sp>
      <p:pic>
        <p:nvPicPr>
          <p:cNvPr id="30732" name="Picture 16"/>
          <p:cNvPicPr>
            <a:picLocks noChangeAspect="1" noChangeArrowheads="1"/>
          </p:cNvPicPr>
          <p:nvPr/>
        </p:nvPicPr>
        <p:blipFill>
          <a:blip r:embed="rId14"/>
          <a:srcRect/>
          <a:stretch>
            <a:fillRect/>
          </a:stretch>
        </p:blipFill>
        <p:spPr bwMode="auto">
          <a:xfrm>
            <a:off x="1835150" y="3860800"/>
            <a:ext cx="1181100" cy="742950"/>
          </a:xfrm>
          <a:prstGeom prst="rect">
            <a:avLst/>
          </a:prstGeom>
          <a:noFill/>
          <a:ln w="9525">
            <a:noFill/>
            <a:miter lim="800000"/>
            <a:headEnd/>
            <a:tailEnd/>
          </a:ln>
        </p:spPr>
      </p:pic>
      <p:sp>
        <p:nvSpPr>
          <p:cNvPr id="30733" name="AutoShape 17"/>
          <p:cNvSpPr>
            <a:spLocks noChangeArrowheads="1"/>
          </p:cNvSpPr>
          <p:nvPr/>
        </p:nvSpPr>
        <p:spPr bwMode="auto">
          <a:xfrm>
            <a:off x="1042988" y="2492375"/>
            <a:ext cx="2665412" cy="503238"/>
          </a:xfrm>
          <a:prstGeom prst="wedgeRoundRectCallout">
            <a:avLst>
              <a:gd name="adj1" fmla="val 51968"/>
              <a:gd name="adj2" fmla="val -94162"/>
              <a:gd name="adj3" fmla="val 16667"/>
            </a:avLst>
          </a:prstGeom>
          <a:solidFill>
            <a:schemeClr val="accent1"/>
          </a:solidFill>
          <a:ln w="9525">
            <a:solidFill>
              <a:schemeClr val="tx1"/>
            </a:solidFill>
            <a:miter lim="800000"/>
            <a:headEnd/>
            <a:tailEnd/>
          </a:ln>
        </p:spPr>
        <p:txBody>
          <a:bodyPr/>
          <a:lstStyle/>
          <a:p>
            <a:pPr algn="ctr"/>
            <a:r>
              <a:rPr lang="en-GB" sz="2400">
                <a:latin typeface="Constantia" pitchFamily="18" charset="0"/>
              </a:rPr>
              <a:t>Social Networks</a:t>
            </a:r>
            <a:endParaRPr lang="en-US" sz="2400">
              <a:latin typeface="Constantia" pitchFamily="18" charset="0"/>
            </a:endParaRPr>
          </a:p>
        </p:txBody>
      </p:sp>
      <p:sp>
        <p:nvSpPr>
          <p:cNvPr id="30734" name="AutoShape 18"/>
          <p:cNvSpPr>
            <a:spLocks noChangeArrowheads="1"/>
          </p:cNvSpPr>
          <p:nvPr/>
        </p:nvSpPr>
        <p:spPr bwMode="auto">
          <a:xfrm>
            <a:off x="4787900" y="2852738"/>
            <a:ext cx="3313113" cy="504825"/>
          </a:xfrm>
          <a:prstGeom prst="wedgeRoundRectCallout">
            <a:avLst>
              <a:gd name="adj1" fmla="val 45542"/>
              <a:gd name="adj2" fmla="val -109120"/>
              <a:gd name="adj3" fmla="val 16667"/>
            </a:avLst>
          </a:prstGeom>
          <a:solidFill>
            <a:schemeClr val="accent1"/>
          </a:solidFill>
          <a:ln w="9525">
            <a:solidFill>
              <a:schemeClr val="tx1"/>
            </a:solidFill>
            <a:miter lim="800000"/>
            <a:headEnd/>
            <a:tailEnd/>
          </a:ln>
        </p:spPr>
        <p:txBody>
          <a:bodyPr/>
          <a:lstStyle/>
          <a:p>
            <a:pPr algn="ctr"/>
            <a:r>
              <a:rPr lang="en-GB" sz="2400">
                <a:latin typeface="Constantia" pitchFamily="18" charset="0"/>
              </a:rPr>
              <a:t>Social Bookmarking</a:t>
            </a:r>
            <a:endParaRPr lang="en-US" sz="2400">
              <a:latin typeface="Constantia" pitchFamily="18" charset="0"/>
            </a:endParaRPr>
          </a:p>
        </p:txBody>
      </p:sp>
      <p:pic>
        <p:nvPicPr>
          <p:cNvPr id="30735" name="Picture 19"/>
          <p:cNvPicPr>
            <a:picLocks noChangeAspect="1" noChangeArrowheads="1"/>
          </p:cNvPicPr>
          <p:nvPr/>
        </p:nvPicPr>
        <p:blipFill>
          <a:blip r:embed="rId15"/>
          <a:srcRect/>
          <a:stretch>
            <a:fillRect/>
          </a:stretch>
        </p:blipFill>
        <p:spPr bwMode="auto">
          <a:xfrm>
            <a:off x="3929063" y="0"/>
            <a:ext cx="1546225" cy="1538288"/>
          </a:xfrm>
          <a:prstGeom prst="rect">
            <a:avLst/>
          </a:prstGeom>
          <a:noFill/>
          <a:ln w="9525">
            <a:noFill/>
            <a:miter lim="800000"/>
            <a:headEnd/>
            <a:tailEnd/>
          </a:ln>
        </p:spPr>
      </p:pic>
      <p:sp>
        <p:nvSpPr>
          <p:cNvPr id="30736" name="AutoShape 20"/>
          <p:cNvSpPr>
            <a:spLocks noChangeArrowheads="1"/>
          </p:cNvSpPr>
          <p:nvPr/>
        </p:nvSpPr>
        <p:spPr bwMode="auto">
          <a:xfrm>
            <a:off x="4859338" y="4149725"/>
            <a:ext cx="2089150" cy="431800"/>
          </a:xfrm>
          <a:prstGeom prst="wedgeRoundRectCallout">
            <a:avLst>
              <a:gd name="adj1" fmla="val 52657"/>
              <a:gd name="adj2" fmla="val 127940"/>
              <a:gd name="adj3" fmla="val 16667"/>
            </a:avLst>
          </a:prstGeom>
          <a:solidFill>
            <a:schemeClr val="accent1"/>
          </a:solidFill>
          <a:ln w="9525">
            <a:solidFill>
              <a:schemeClr val="tx1"/>
            </a:solidFill>
            <a:miter lim="800000"/>
            <a:headEnd/>
            <a:tailEnd/>
          </a:ln>
        </p:spPr>
        <p:txBody>
          <a:bodyPr/>
          <a:lstStyle/>
          <a:p>
            <a:pPr algn="ctr"/>
            <a:r>
              <a:rPr lang="en-GB" sz="2400">
                <a:latin typeface="Constantia" pitchFamily="18" charset="0"/>
              </a:rPr>
              <a:t>Other things</a:t>
            </a:r>
            <a:endParaRPr lang="en-US" sz="2400">
              <a:latin typeface="Constantia" pitchFamily="18" charset="0"/>
            </a:endParaRPr>
          </a:p>
        </p:txBody>
      </p:sp>
      <p:pic>
        <p:nvPicPr>
          <p:cNvPr id="30737" name="Picture 21"/>
          <p:cNvPicPr>
            <a:picLocks noChangeAspect="1" noChangeArrowheads="1"/>
          </p:cNvPicPr>
          <p:nvPr/>
        </p:nvPicPr>
        <p:blipFill>
          <a:blip r:embed="rId16"/>
          <a:srcRect/>
          <a:stretch>
            <a:fillRect/>
          </a:stretch>
        </p:blipFill>
        <p:spPr bwMode="auto">
          <a:xfrm>
            <a:off x="7572375" y="5572125"/>
            <a:ext cx="1038225" cy="1000125"/>
          </a:xfrm>
          <a:prstGeom prst="rect">
            <a:avLst/>
          </a:prstGeom>
          <a:noFill/>
          <a:ln w="9525">
            <a:noFill/>
            <a:miter lim="800000"/>
            <a:headEnd/>
            <a:tailEnd/>
          </a:ln>
        </p:spPr>
      </p:pic>
      <p:pic>
        <p:nvPicPr>
          <p:cNvPr id="30738" name="Picture 2"/>
          <p:cNvPicPr>
            <a:picLocks noChangeAspect="1" noChangeArrowheads="1"/>
          </p:cNvPicPr>
          <p:nvPr/>
        </p:nvPicPr>
        <p:blipFill>
          <a:blip r:embed="rId17"/>
          <a:srcRect l="1479" t="7813" r="50195" b="8202"/>
          <a:stretch>
            <a:fillRect/>
          </a:stretch>
        </p:blipFill>
        <p:spPr bwMode="auto">
          <a:xfrm>
            <a:off x="5143500" y="5000625"/>
            <a:ext cx="2000250" cy="1303338"/>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305800" cy="1143000"/>
          </a:xfrm>
        </p:spPr>
        <p:txBody>
          <a:bodyPr/>
          <a:lstStyle/>
          <a:p>
            <a:pPr fontAlgn="auto">
              <a:spcAft>
                <a:spcPts val="0"/>
              </a:spcAft>
              <a:defRPr/>
            </a:pPr>
            <a:endParaRPr lang="en-GB" dirty="0"/>
          </a:p>
        </p:txBody>
      </p:sp>
      <p:pic>
        <p:nvPicPr>
          <p:cNvPr id="32770" name="Picture 2"/>
          <p:cNvPicPr>
            <a:picLocks noChangeAspect="1" noChangeArrowheads="1"/>
          </p:cNvPicPr>
          <p:nvPr/>
        </p:nvPicPr>
        <p:blipFill>
          <a:blip r:embed="rId3"/>
          <a:srcRect l="3860" t="783" r="5937" b="3001"/>
          <a:stretch>
            <a:fillRect/>
          </a:stretch>
        </p:blipFill>
        <p:spPr bwMode="auto">
          <a:xfrm>
            <a:off x="179388" y="-25400"/>
            <a:ext cx="8604250" cy="688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p:cNvPicPr>
            <a:picLocks noChangeAspect="1" noChangeArrowheads="1"/>
          </p:cNvPicPr>
          <p:nvPr/>
        </p:nvPicPr>
        <p:blipFill>
          <a:blip r:embed="rId3"/>
          <a:srcRect l="50015" r="986" b="3276"/>
          <a:stretch>
            <a:fillRect/>
          </a:stretch>
        </p:blipFill>
        <p:spPr bwMode="auto">
          <a:xfrm>
            <a:off x="0" y="0"/>
            <a:ext cx="92646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2"/>
          <p:cNvPicPr>
            <a:picLocks noChangeAspect="1" noChangeArrowheads="1"/>
          </p:cNvPicPr>
          <p:nvPr/>
        </p:nvPicPr>
        <p:blipFill>
          <a:blip r:embed="rId3"/>
          <a:srcRect l="50201"/>
          <a:stretch>
            <a:fillRect/>
          </a:stretch>
        </p:blipFill>
        <p:spPr bwMode="auto">
          <a:xfrm>
            <a:off x="0" y="0"/>
            <a:ext cx="910748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p:cNvPicPr>
            <a:picLocks noChangeAspect="1" noChangeArrowheads="1"/>
          </p:cNvPicPr>
          <p:nvPr/>
        </p:nvPicPr>
        <p:blipFill>
          <a:blip r:embed="rId3"/>
          <a:srcRect l="50015"/>
          <a:stretch>
            <a:fillRect/>
          </a:stretch>
        </p:blipFill>
        <p:spPr bwMode="auto">
          <a:xfrm>
            <a:off x="0" y="-1588"/>
            <a:ext cx="9144000" cy="6859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p:cNvPicPr>
            <a:picLocks noChangeAspect="1" noChangeArrowheads="1"/>
          </p:cNvPicPr>
          <p:nvPr/>
        </p:nvPicPr>
        <p:blipFill>
          <a:blip r:embed="rId3"/>
          <a:srcRect l="50385" r="920" b="2548"/>
          <a:stretch>
            <a:fillRect/>
          </a:stretch>
        </p:blipFill>
        <p:spPr bwMode="auto">
          <a:xfrm>
            <a:off x="0" y="-4763"/>
            <a:ext cx="9144000" cy="686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NewSEAcardQRsurfer (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2"/>
          <p:cNvPicPr>
            <a:picLocks noChangeAspect="1" noChangeArrowheads="1"/>
          </p:cNvPicPr>
          <p:nvPr/>
        </p:nvPicPr>
        <p:blipFill>
          <a:blip r:embed="rId3"/>
          <a:srcRect l="51862" r="2734"/>
          <a:stretch>
            <a:fillRect/>
          </a:stretch>
        </p:blipFill>
        <p:spPr bwMode="auto">
          <a:xfrm>
            <a:off x="373063" y="0"/>
            <a:ext cx="83026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p:cNvPicPr>
            <a:picLocks noChangeAspect="1" noChangeArrowheads="1"/>
          </p:cNvPicPr>
          <p:nvPr/>
        </p:nvPicPr>
        <p:blipFill>
          <a:blip r:embed="rId3"/>
          <a:srcRect l="536" t="7672" r="50369" b="5704"/>
          <a:stretch>
            <a:fillRect/>
          </a:stretch>
        </p:blipFill>
        <p:spPr bwMode="auto">
          <a:xfrm>
            <a:off x="0" y="765175"/>
            <a:ext cx="9209088" cy="6092825"/>
          </a:xfrm>
          <a:prstGeom prst="rect">
            <a:avLst/>
          </a:prstGeom>
          <a:noFill/>
          <a:ln w="9525">
            <a:noFill/>
            <a:miter lim="800000"/>
            <a:headEnd/>
            <a:tailEnd/>
          </a:ln>
        </p:spPr>
      </p:pic>
      <p:sp>
        <p:nvSpPr>
          <p:cNvPr id="6" name="TextBox 5"/>
          <p:cNvSpPr txBox="1"/>
          <p:nvPr/>
        </p:nvSpPr>
        <p:spPr>
          <a:xfrm>
            <a:off x="0" y="0"/>
            <a:ext cx="9144000" cy="1200150"/>
          </a:xfrm>
          <a:prstGeom prst="rect">
            <a:avLst/>
          </a:prstGeom>
          <a:solidFill>
            <a:schemeClr val="bg1">
              <a:lumMod val="65000"/>
            </a:schemeClr>
          </a:solidFill>
        </p:spPr>
        <p:txBody>
          <a:bodyPr>
            <a:spAutoFit/>
          </a:bodyPr>
          <a:lstStyle/>
          <a:p>
            <a:pPr fontAlgn="auto">
              <a:spcBef>
                <a:spcPts val="0"/>
              </a:spcBef>
              <a:spcAft>
                <a:spcPts val="0"/>
              </a:spcAft>
              <a:defRPr/>
            </a:pPr>
            <a:r>
              <a:rPr lang="en-GB" sz="2400" dirty="0">
                <a:latin typeface="+mn-lt"/>
              </a:rPr>
              <a:t>Personal Development Planning</a:t>
            </a:r>
          </a:p>
          <a:p>
            <a:pPr fontAlgn="auto">
              <a:spcBef>
                <a:spcPts val="0"/>
              </a:spcBef>
              <a:spcAft>
                <a:spcPts val="0"/>
              </a:spcAft>
              <a:defRPr/>
            </a:pPr>
            <a:r>
              <a:rPr lang="en-GB" sz="2400" dirty="0">
                <a:latin typeface="+mn-lt"/>
              </a:rPr>
              <a:t>E-portfolios</a:t>
            </a:r>
          </a:p>
          <a:p>
            <a:pPr fontAlgn="auto">
              <a:spcBef>
                <a:spcPts val="0"/>
              </a:spcBef>
              <a:spcAft>
                <a:spcPts val="0"/>
              </a:spcAft>
              <a:defRPr/>
            </a:pPr>
            <a:r>
              <a:rPr lang="en-GB" sz="2400" dirty="0">
                <a:latin typeface="+mn-lt"/>
              </a:rPr>
              <a:t>Reflecting on Learning</a:t>
            </a:r>
            <a:endParaRPr lang="en-GB" sz="2400" dirty="0">
              <a:latin typeface="+mn-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500042"/>
            <a:ext cx="8358246" cy="1010400"/>
          </a:xfrm>
        </p:spPr>
        <p:txBody>
          <a:bodyPr/>
          <a:lstStyle/>
          <a:p>
            <a:pPr algn="ctr" fontAlgn="auto">
              <a:spcAft>
                <a:spcPts val="0"/>
              </a:spcAft>
              <a:defRPr/>
            </a:pPr>
            <a:r>
              <a:rPr lang="en-GB" b="1" dirty="0" smtClean="0"/>
              <a:t>Go Wales Work Placements</a:t>
            </a:r>
            <a:endParaRPr lang="en-GB" b="1" dirty="0"/>
          </a:p>
        </p:txBody>
      </p:sp>
      <p:graphicFrame>
        <p:nvGraphicFramePr>
          <p:cNvPr id="3" name="Table 2"/>
          <p:cNvGraphicFramePr>
            <a:graphicFrameLocks noGrp="1"/>
          </p:cNvGraphicFramePr>
          <p:nvPr/>
        </p:nvGraphicFramePr>
        <p:xfrm>
          <a:off x="2000250" y="2786063"/>
          <a:ext cx="2397125" cy="1328737"/>
        </p:xfrm>
        <a:graphic>
          <a:graphicData uri="http://schemas.openxmlformats.org/drawingml/2006/table">
            <a:tbl>
              <a:tblPr/>
              <a:tblGrid>
                <a:gridCol w="2396412"/>
              </a:tblGrid>
              <a:tr h="1328742">
                <a:tc>
                  <a:txBody>
                    <a:bodyPr/>
                    <a:lstStyle/>
                    <a:p>
                      <a:pPr>
                        <a:spcAft>
                          <a:spcPts val="0"/>
                        </a:spcAft>
                      </a:pPr>
                      <a:endParaRPr lang="en-GB" sz="1100" dirty="0">
                        <a:latin typeface="Calibri"/>
                        <a:ea typeface="Calibri"/>
                        <a:cs typeface="Times New Roman"/>
                      </a:endParaRPr>
                    </a:p>
                  </a:txBody>
                  <a:tcPr marL="0" marR="0" marT="0" marB="0">
                    <a:lnL>
                      <a:noFill/>
                    </a:lnL>
                    <a:lnR>
                      <a:noFill/>
                    </a:lnR>
                    <a:lnT>
                      <a:noFill/>
                    </a:lnT>
                    <a:lnB>
                      <a:noFill/>
                    </a:lnB>
                  </a:tcPr>
                </a:tc>
              </a:tr>
            </a:tbl>
          </a:graphicData>
        </a:graphic>
      </p:graphicFrame>
      <p:pic>
        <p:nvPicPr>
          <p:cNvPr id="49156" name="Picture 1"/>
          <p:cNvPicPr>
            <a:picLocks noChangeAspect="1" noChangeArrowheads="1"/>
          </p:cNvPicPr>
          <p:nvPr/>
        </p:nvPicPr>
        <p:blipFill>
          <a:blip r:embed="rId3"/>
          <a:srcRect l="2628" r="4211" b="17188"/>
          <a:stretch>
            <a:fillRect/>
          </a:stretch>
        </p:blipFill>
        <p:spPr bwMode="auto">
          <a:xfrm>
            <a:off x="468313" y="1484313"/>
            <a:ext cx="7812087" cy="52085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extBox 6"/>
          <p:cNvSpPr txBox="1">
            <a:spLocks noChangeArrowheads="1"/>
          </p:cNvSpPr>
          <p:nvPr/>
        </p:nvSpPr>
        <p:spPr bwMode="auto">
          <a:xfrm>
            <a:off x="1116013" y="2852738"/>
            <a:ext cx="5976937" cy="769937"/>
          </a:xfrm>
          <a:prstGeom prst="rect">
            <a:avLst/>
          </a:prstGeom>
          <a:noFill/>
          <a:ln w="9525">
            <a:noFill/>
            <a:miter lim="800000"/>
            <a:headEnd/>
            <a:tailEnd/>
          </a:ln>
        </p:spPr>
        <p:txBody>
          <a:bodyPr>
            <a:spAutoFit/>
          </a:bodyPr>
          <a:lstStyle/>
          <a:p>
            <a:r>
              <a:rPr lang="en-GB" sz="4400">
                <a:latin typeface="Constantia" pitchFamily="18" charset="0"/>
              </a:rPr>
              <a:t>Diolch yn Fawr iawn</a:t>
            </a:r>
          </a:p>
        </p:txBody>
      </p:sp>
      <p:pic>
        <p:nvPicPr>
          <p:cNvPr id="51202" name="Picture 7" descr="simplicity.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1203" name="TextBox 8"/>
          <p:cNvSpPr txBox="1">
            <a:spLocks noChangeArrowheads="1"/>
          </p:cNvSpPr>
          <p:nvPr/>
        </p:nvSpPr>
        <p:spPr bwMode="auto">
          <a:xfrm>
            <a:off x="1403350" y="1557338"/>
            <a:ext cx="6192838" cy="922337"/>
          </a:xfrm>
          <a:prstGeom prst="rect">
            <a:avLst/>
          </a:prstGeom>
          <a:noFill/>
          <a:ln w="9525">
            <a:noFill/>
            <a:miter lim="800000"/>
            <a:headEnd/>
            <a:tailEnd/>
          </a:ln>
        </p:spPr>
        <p:txBody>
          <a:bodyPr>
            <a:spAutoFit/>
          </a:bodyPr>
          <a:lstStyle/>
          <a:p>
            <a:r>
              <a:rPr lang="en-GB" sz="5400">
                <a:solidFill>
                  <a:schemeClr val="bg1"/>
                </a:solidFill>
                <a:latin typeface="Constantia" pitchFamily="18" charset="0"/>
              </a:rPr>
              <a:t>Diolch yn Fawr iawn</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3</TotalTime>
  <Words>295</Words>
  <Application>Microsoft Office PowerPoint</Application>
  <PresentationFormat>On-screen Show (4:3)</PresentationFormat>
  <Paragraphs>96</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Constantia</vt:lpstr>
      <vt:lpstr>Arial</vt:lpstr>
      <vt:lpstr>Calibri</vt:lpstr>
      <vt:lpstr>Wingdings 2</vt:lpstr>
      <vt:lpstr>Times New Roman</vt:lpstr>
      <vt:lpstr>Flow</vt:lpstr>
      <vt:lpstr>SWANSEA UNIVERSITY WALES, UK</vt:lpstr>
      <vt:lpstr> The Abbey Building, Swansea University </vt:lpstr>
      <vt:lpstr>Our Location</vt:lpstr>
      <vt:lpstr>Slide 4</vt:lpstr>
      <vt:lpstr>Slide 5</vt:lpstr>
      <vt:lpstr>Meet the Careers and Employability Team</vt:lpstr>
      <vt:lpstr>Roles and Responsibilities</vt:lpstr>
      <vt:lpstr>Slide 8</vt:lpstr>
      <vt:lpstr>Slide 9</vt:lpstr>
      <vt:lpstr>Slide 10</vt:lpstr>
      <vt:lpstr>Slide 11</vt:lpstr>
      <vt:lpstr>Slide 12</vt:lpstr>
      <vt:lpstr>Slide 13</vt:lpstr>
      <vt:lpstr>Slide 14</vt:lpstr>
      <vt:lpstr>Slide 15</vt:lpstr>
      <vt:lpstr>Slide 16</vt:lpstr>
      <vt:lpstr>Slide 17</vt:lpstr>
      <vt:lpstr>Go Wales Work Placements</vt:lpstr>
      <vt:lpstr>Slide 19</vt:lpstr>
    </vt:vector>
  </TitlesOfParts>
  <Company>Swansea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Mcdonald P.</dc:creator>
  <cp:lastModifiedBy>Centar za razvoj karijere i savetovanje studenata</cp:lastModifiedBy>
  <cp:revision>343</cp:revision>
  <dcterms:created xsi:type="dcterms:W3CDTF">2010-04-21T14:47:14Z</dcterms:created>
  <dcterms:modified xsi:type="dcterms:W3CDTF">2012-01-27T18:04:34Z</dcterms:modified>
</cp:coreProperties>
</file>