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65" r:id="rId4"/>
    <p:sldId id="267" r:id="rId5"/>
    <p:sldId id="269" r:id="rId6"/>
    <p:sldId id="266" r:id="rId7"/>
    <p:sldId id="268" r:id="rId8"/>
    <p:sldId id="273" r:id="rId9"/>
    <p:sldId id="275" r:id="rId10"/>
    <p:sldId id="274" r:id="rId11"/>
    <p:sldId id="272" r:id="rId12"/>
  </p:sldIdLst>
  <p:sldSz cx="9144000" cy="6858000" type="screen4x3"/>
  <p:notesSz cx="6858000" cy="9144000"/>
  <p:defaultTextStyle>
    <a:defPPr>
      <a:defRPr lang="sr-Latn-C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006"/>
    <a:srgbClr val="B2B2B2"/>
    <a:srgbClr val="C0C0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488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67562E-81C3-40C8-AFAE-51EEFED8CA90}" type="doc">
      <dgm:prSet loTypeId="urn:microsoft.com/office/officeart/2005/8/layout/hierarchy6" loCatId="hierarchy" qsTypeId="urn:microsoft.com/office/officeart/2005/8/quickstyle/3d3" qsCatId="3D" csTypeId="urn:microsoft.com/office/officeart/2005/8/colors/accent1_3" csCatId="accent1" phldr="1"/>
      <dgm:spPr/>
      <dgm:t>
        <a:bodyPr/>
        <a:lstStyle/>
        <a:p>
          <a:endParaRPr lang="sr-Latn-CS"/>
        </a:p>
      </dgm:t>
    </dgm:pt>
    <dgm:pt modelId="{CFFEE1C1-D87D-45B9-859A-07E9F2CC0DEA}">
      <dgm:prSet phldrT="[Tekst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solidFill>
          <a:srgbClr val="FF0000"/>
        </a:solidFill>
      </dgm:spPr>
      <dgm:t>
        <a:bodyPr/>
        <a:lstStyle/>
        <a:p>
          <a:r>
            <a:rPr lang="sr-Latn-CS" dirty="0" smtClean="0"/>
            <a:t> </a:t>
          </a:r>
          <a:endParaRPr lang="sr-Latn-CS" dirty="0"/>
        </a:p>
      </dgm:t>
    </dgm:pt>
    <dgm:pt modelId="{7735E09B-A450-4E21-B2B2-05C075EE400F}" type="parTrans" cxnId="{A159676A-8652-427C-9407-2C765B0AEB70}">
      <dgm:prSet/>
      <dgm:spPr/>
      <dgm:t>
        <a:bodyPr/>
        <a:lstStyle/>
        <a:p>
          <a:endParaRPr lang="sr-Latn-CS"/>
        </a:p>
      </dgm:t>
    </dgm:pt>
    <dgm:pt modelId="{B470FE96-C337-4F82-BBD0-467532A3B0DA}" type="sibTrans" cxnId="{A159676A-8652-427C-9407-2C765B0AEB70}">
      <dgm:prSet/>
      <dgm:spPr/>
      <dgm:t>
        <a:bodyPr/>
        <a:lstStyle/>
        <a:p>
          <a:endParaRPr lang="sr-Latn-CS"/>
        </a:p>
      </dgm:t>
    </dgm:pt>
    <dgm:pt modelId="{E76BF3F4-8990-4043-97F2-FBA410B17682}">
      <dgm:prSet phldrT="[Tekst]"/>
      <dgm:spPr/>
      <dgm:t>
        <a:bodyPr/>
        <a:lstStyle/>
        <a:p>
          <a:r>
            <a:rPr lang="sr-Latn-CS" dirty="0" smtClean="0"/>
            <a:t> </a:t>
          </a:r>
          <a:endParaRPr lang="sr-Latn-CS" dirty="0"/>
        </a:p>
      </dgm:t>
    </dgm:pt>
    <dgm:pt modelId="{E047FF68-1576-402A-B1AC-633865526A96}" type="parTrans" cxnId="{51385B21-0E2D-4C62-9B2A-49FB3A1744C9}">
      <dgm:prSet/>
      <dgm:spPr/>
      <dgm:t>
        <a:bodyPr/>
        <a:lstStyle/>
        <a:p>
          <a:endParaRPr lang="sr-Latn-CS"/>
        </a:p>
      </dgm:t>
    </dgm:pt>
    <dgm:pt modelId="{01C354E7-0E36-4B07-82C0-D8E6409F0F95}" type="sibTrans" cxnId="{51385B21-0E2D-4C62-9B2A-49FB3A1744C9}">
      <dgm:prSet/>
      <dgm:spPr/>
      <dgm:t>
        <a:bodyPr/>
        <a:lstStyle/>
        <a:p>
          <a:endParaRPr lang="sr-Latn-CS"/>
        </a:p>
      </dgm:t>
    </dgm:pt>
    <dgm:pt modelId="{FC3C7BF3-5DF2-4707-A54D-183F50C3DF1E}">
      <dgm:prSet phldrT="[Tekst]"/>
      <dgm:spPr/>
      <dgm:t>
        <a:bodyPr/>
        <a:lstStyle/>
        <a:p>
          <a:r>
            <a:rPr lang="sr-Latn-CS" dirty="0" smtClean="0"/>
            <a:t> </a:t>
          </a:r>
          <a:endParaRPr lang="sr-Latn-CS" dirty="0"/>
        </a:p>
      </dgm:t>
    </dgm:pt>
    <dgm:pt modelId="{FB3D0032-6FCB-4C9F-BBFD-A02D144FF67C}" type="parTrans" cxnId="{C5A10DE2-ABE5-445E-8A6B-8E9E437E941D}">
      <dgm:prSet/>
      <dgm:spPr/>
      <dgm:t>
        <a:bodyPr/>
        <a:lstStyle/>
        <a:p>
          <a:endParaRPr lang="sr-Latn-CS"/>
        </a:p>
      </dgm:t>
    </dgm:pt>
    <dgm:pt modelId="{E651B03D-2A51-4CC8-B637-D0AC415856F6}" type="sibTrans" cxnId="{C5A10DE2-ABE5-445E-8A6B-8E9E437E941D}">
      <dgm:prSet/>
      <dgm:spPr/>
      <dgm:t>
        <a:bodyPr/>
        <a:lstStyle/>
        <a:p>
          <a:endParaRPr lang="sr-Latn-CS"/>
        </a:p>
      </dgm:t>
    </dgm:pt>
    <dgm:pt modelId="{93E698FD-F5AB-41E9-A144-A57F9A61E803}">
      <dgm:prSet phldrT="[Teks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sr-Latn-CS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Student </a:t>
          </a:r>
          <a:r>
            <a:rPr lang="sr-Latn-CS" b="0" cap="none" spc="0" dirty="0" err="1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Conference</a:t>
          </a:r>
          <a:r>
            <a:rPr lang="sr-Latn-CS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 of </a:t>
          </a:r>
          <a:r>
            <a:rPr lang="sr-Latn-CS" b="0" cap="none" spc="0" dirty="0" err="1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Serbian</a:t>
          </a:r>
          <a:r>
            <a:rPr lang="sr-Latn-CS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 </a:t>
          </a:r>
          <a:r>
            <a:rPr lang="sr-Latn-CS" b="0" cap="none" spc="0" dirty="0" err="1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Universities</a:t>
          </a:r>
          <a:r>
            <a:rPr lang="sr-Latn-CS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 - SCSU</a:t>
          </a:r>
          <a:endParaRPr lang="sr-Latn-CS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0A154EBB-A654-4802-ADF5-79F0E167EC31}" type="parTrans" cxnId="{BAE52D5E-BE70-4A10-B2A7-FECB505045DC}">
      <dgm:prSet/>
      <dgm:spPr/>
      <dgm:t>
        <a:bodyPr/>
        <a:lstStyle/>
        <a:p>
          <a:endParaRPr lang="sr-Latn-CS"/>
        </a:p>
      </dgm:t>
    </dgm:pt>
    <dgm:pt modelId="{3BCE2CDE-BC6A-454C-BBBF-56BAD304F054}" type="sibTrans" cxnId="{BAE52D5E-BE70-4A10-B2A7-FECB505045DC}">
      <dgm:prSet/>
      <dgm:spPr/>
      <dgm:t>
        <a:bodyPr/>
        <a:lstStyle/>
        <a:p>
          <a:endParaRPr lang="sr-Latn-CS"/>
        </a:p>
      </dgm:t>
    </dgm:pt>
    <dgm:pt modelId="{3FBCEC02-609A-4271-96C0-53C68A1774FB}">
      <dgm:prSet phldrT="[Teks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sr-Latn-CS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Student parliaments of Univresities</a:t>
          </a:r>
          <a:endParaRPr lang="sr-Latn-CS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E4F49A01-79DE-48F3-B6ED-4432DB8905C3}" type="parTrans" cxnId="{A3554C48-F6F2-44D9-943B-964DD0DF3767}">
      <dgm:prSet/>
      <dgm:spPr/>
      <dgm:t>
        <a:bodyPr/>
        <a:lstStyle/>
        <a:p>
          <a:endParaRPr lang="sr-Latn-CS"/>
        </a:p>
      </dgm:t>
    </dgm:pt>
    <dgm:pt modelId="{3EA5D80B-30DA-4257-A1AD-ADC01CA83665}" type="sibTrans" cxnId="{A3554C48-F6F2-44D9-943B-964DD0DF3767}">
      <dgm:prSet/>
      <dgm:spPr/>
      <dgm:t>
        <a:bodyPr/>
        <a:lstStyle/>
        <a:p>
          <a:endParaRPr lang="sr-Latn-CS"/>
        </a:p>
      </dgm:t>
    </dgm:pt>
    <dgm:pt modelId="{CE1B3B23-F315-4DEF-8B55-D76632F85276}">
      <dgm:prSet phldrT="[Teks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sr-Latn-CS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Student parliaments of Faculties</a:t>
          </a:r>
          <a:endParaRPr lang="sr-Latn-CS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133F7746-3EE7-49EF-9968-AB045D45D5E3}" type="parTrans" cxnId="{065EF76E-0D05-4F16-9F55-16EFBBE6E892}">
      <dgm:prSet/>
      <dgm:spPr/>
      <dgm:t>
        <a:bodyPr/>
        <a:lstStyle/>
        <a:p>
          <a:endParaRPr lang="sr-Latn-CS"/>
        </a:p>
      </dgm:t>
    </dgm:pt>
    <dgm:pt modelId="{0D49993E-D7BF-4D1D-A26C-793ABFC8E617}" type="sibTrans" cxnId="{065EF76E-0D05-4F16-9F55-16EFBBE6E892}">
      <dgm:prSet/>
      <dgm:spPr/>
      <dgm:t>
        <a:bodyPr/>
        <a:lstStyle/>
        <a:p>
          <a:endParaRPr lang="sr-Latn-CS"/>
        </a:p>
      </dgm:t>
    </dgm:pt>
    <dgm:pt modelId="{BB13C7DD-40CD-4F9F-BA4C-47DD76F21EFA}">
      <dgm:prSet phldrT="[Tekst]"/>
      <dgm:spPr/>
      <dgm:t>
        <a:bodyPr/>
        <a:lstStyle/>
        <a:p>
          <a:endParaRPr lang="sr-Latn-CS"/>
        </a:p>
      </dgm:t>
    </dgm:pt>
    <dgm:pt modelId="{A7F34F9C-98CB-4092-91E5-B8D02D572A44}" type="parTrans" cxnId="{5DAE697C-F4BE-49A8-8FEA-ED0B760BCCF2}">
      <dgm:prSet/>
      <dgm:spPr/>
      <dgm:t>
        <a:bodyPr/>
        <a:lstStyle/>
        <a:p>
          <a:endParaRPr lang="sr-Latn-CS"/>
        </a:p>
      </dgm:t>
    </dgm:pt>
    <dgm:pt modelId="{41386FE9-3090-49B3-BF8B-994615C26195}" type="sibTrans" cxnId="{5DAE697C-F4BE-49A8-8FEA-ED0B760BCCF2}">
      <dgm:prSet/>
      <dgm:spPr/>
      <dgm:t>
        <a:bodyPr/>
        <a:lstStyle/>
        <a:p>
          <a:endParaRPr lang="sr-Latn-CS"/>
        </a:p>
      </dgm:t>
    </dgm:pt>
    <dgm:pt modelId="{F3185A4F-E414-4192-A8CC-1E530DE40C02}">
      <dgm:prSet phldrT="[Teks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sr-Latn-CS"/>
        </a:p>
      </dgm:t>
    </dgm:pt>
    <dgm:pt modelId="{37F29E35-9415-4726-B00C-21BCA42EC169}" type="parTrans" cxnId="{442DF855-F23A-41CE-AC02-C5B90DEAF082}">
      <dgm:prSet/>
      <dgm:spPr/>
      <dgm:t>
        <a:bodyPr/>
        <a:lstStyle/>
        <a:p>
          <a:endParaRPr lang="sr-Latn-CS"/>
        </a:p>
      </dgm:t>
    </dgm:pt>
    <dgm:pt modelId="{2D5EC1A4-C63A-462C-892C-2832291BEE35}" type="sibTrans" cxnId="{442DF855-F23A-41CE-AC02-C5B90DEAF082}">
      <dgm:prSet/>
      <dgm:spPr/>
      <dgm:t>
        <a:bodyPr/>
        <a:lstStyle/>
        <a:p>
          <a:endParaRPr lang="sr-Latn-CS"/>
        </a:p>
      </dgm:t>
    </dgm:pt>
    <dgm:pt modelId="{2AA1E9C8-30A9-4C03-96E2-799B1856BDC1}">
      <dgm:prSet phldrT="[Teks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sr-Latn-CS"/>
        </a:p>
      </dgm:t>
    </dgm:pt>
    <dgm:pt modelId="{B215BF0E-C3DC-46F3-8612-D9D490C36DDC}" type="parTrans" cxnId="{A673E18B-EE4F-49FF-A4BC-9AFE78FA3BE8}">
      <dgm:prSet/>
      <dgm:spPr/>
      <dgm:t>
        <a:bodyPr/>
        <a:lstStyle/>
        <a:p>
          <a:endParaRPr lang="sr-Latn-CS"/>
        </a:p>
      </dgm:t>
    </dgm:pt>
    <dgm:pt modelId="{5E0F51C7-0999-4874-9718-04FFDE53B7AC}" type="sibTrans" cxnId="{A673E18B-EE4F-49FF-A4BC-9AFE78FA3BE8}">
      <dgm:prSet/>
      <dgm:spPr/>
      <dgm:t>
        <a:bodyPr/>
        <a:lstStyle/>
        <a:p>
          <a:endParaRPr lang="sr-Latn-CS"/>
        </a:p>
      </dgm:t>
    </dgm:pt>
    <dgm:pt modelId="{C31A9D5E-4AAB-4DA3-AF8F-3511CF23A49B}">
      <dgm:prSet phldrT="[Teks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sr-Latn-CS"/>
        </a:p>
      </dgm:t>
    </dgm:pt>
    <dgm:pt modelId="{C5FA4076-470B-4F53-8EB0-161B899204FE}" type="parTrans" cxnId="{BD434B26-4570-426B-B6B2-BE2BA19DDC8E}">
      <dgm:prSet/>
      <dgm:spPr/>
      <dgm:t>
        <a:bodyPr/>
        <a:lstStyle/>
        <a:p>
          <a:endParaRPr lang="sr-Latn-CS"/>
        </a:p>
      </dgm:t>
    </dgm:pt>
    <dgm:pt modelId="{14FF0BB7-4948-4CF4-A12F-1FEE02A1716E}" type="sibTrans" cxnId="{BD434B26-4570-426B-B6B2-BE2BA19DDC8E}">
      <dgm:prSet/>
      <dgm:spPr/>
      <dgm:t>
        <a:bodyPr/>
        <a:lstStyle/>
        <a:p>
          <a:endParaRPr lang="sr-Latn-CS"/>
        </a:p>
      </dgm:t>
    </dgm:pt>
    <dgm:pt modelId="{7DA498E6-7528-409B-AF39-4852CB6A272B}">
      <dgm:prSet phldrT="[Teks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sr-Latn-CS"/>
        </a:p>
      </dgm:t>
    </dgm:pt>
    <dgm:pt modelId="{4401444B-108E-4FF4-948A-A216CF685690}" type="parTrans" cxnId="{50C076AB-6A70-490C-8628-D6E65E847C42}">
      <dgm:prSet/>
      <dgm:spPr/>
      <dgm:t>
        <a:bodyPr/>
        <a:lstStyle/>
        <a:p>
          <a:endParaRPr lang="sr-Latn-CS"/>
        </a:p>
      </dgm:t>
    </dgm:pt>
    <dgm:pt modelId="{AC94105F-E02B-4DF3-AF6C-4A2FEBE86D57}" type="sibTrans" cxnId="{50C076AB-6A70-490C-8628-D6E65E847C42}">
      <dgm:prSet/>
      <dgm:spPr/>
      <dgm:t>
        <a:bodyPr/>
        <a:lstStyle/>
        <a:p>
          <a:endParaRPr lang="sr-Latn-CS"/>
        </a:p>
      </dgm:t>
    </dgm:pt>
    <dgm:pt modelId="{35315EB1-8DFB-4C28-90BC-AC083CB9E747}">
      <dgm:prSet phldrT="[Teks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sr-Latn-CS"/>
        </a:p>
      </dgm:t>
    </dgm:pt>
    <dgm:pt modelId="{B4240428-07D0-4AC0-A5CC-7931BE179017}" type="parTrans" cxnId="{EC47297D-59D9-4CDE-B5B8-049FC7D0A045}">
      <dgm:prSet/>
      <dgm:spPr/>
      <dgm:t>
        <a:bodyPr/>
        <a:lstStyle/>
        <a:p>
          <a:endParaRPr lang="sr-Latn-CS"/>
        </a:p>
      </dgm:t>
    </dgm:pt>
    <dgm:pt modelId="{A0744A16-8FD8-4336-B529-F84B4B524CC3}" type="sibTrans" cxnId="{EC47297D-59D9-4CDE-B5B8-049FC7D0A045}">
      <dgm:prSet/>
      <dgm:spPr/>
      <dgm:t>
        <a:bodyPr/>
        <a:lstStyle/>
        <a:p>
          <a:endParaRPr lang="sr-Latn-CS"/>
        </a:p>
      </dgm:t>
    </dgm:pt>
    <dgm:pt modelId="{53AE2F54-2711-4A47-A61C-EBB08D1A140B}">
      <dgm:prSet phldrT="[Teks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sr-Latn-CS"/>
        </a:p>
      </dgm:t>
    </dgm:pt>
    <dgm:pt modelId="{39FD4FF4-6C04-4946-8E5D-E0FA39A0D2DB}" type="parTrans" cxnId="{F2E3B7FF-B73F-4CEE-BC2D-2EEE2B8AF8A0}">
      <dgm:prSet/>
      <dgm:spPr/>
      <dgm:t>
        <a:bodyPr/>
        <a:lstStyle/>
        <a:p>
          <a:endParaRPr lang="sr-Latn-CS"/>
        </a:p>
      </dgm:t>
    </dgm:pt>
    <dgm:pt modelId="{A7DA909E-93F8-45B4-8941-5DFF6BF16AF2}" type="sibTrans" cxnId="{F2E3B7FF-B73F-4CEE-BC2D-2EEE2B8AF8A0}">
      <dgm:prSet/>
      <dgm:spPr/>
      <dgm:t>
        <a:bodyPr/>
        <a:lstStyle/>
        <a:p>
          <a:endParaRPr lang="sr-Latn-CS"/>
        </a:p>
      </dgm:t>
    </dgm:pt>
    <dgm:pt modelId="{E7E0684A-0B45-4CDF-87A1-CA092D4C8A6C}" type="pres">
      <dgm:prSet presAssocID="{EC67562E-81C3-40C8-AFAE-51EEFED8CA90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F00C1E1-0AA4-4D34-BAC6-DC7B43D54CD9}" type="pres">
      <dgm:prSet presAssocID="{EC67562E-81C3-40C8-AFAE-51EEFED8CA90}" presName="hierFlow" presStyleCnt="0"/>
      <dgm:spPr/>
    </dgm:pt>
    <dgm:pt modelId="{CE790C47-8C3B-4D01-A326-DEC4FA9B8116}" type="pres">
      <dgm:prSet presAssocID="{EC67562E-81C3-40C8-AFAE-51EEFED8CA90}" presName="firstBuf" presStyleCnt="0"/>
      <dgm:spPr/>
    </dgm:pt>
    <dgm:pt modelId="{21294041-4623-4DDB-BAE2-6CA90B4359E1}" type="pres">
      <dgm:prSet presAssocID="{EC67562E-81C3-40C8-AFAE-51EEFED8CA90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E22699A3-66B1-4648-ACE2-32F2E148E4AA}" type="pres">
      <dgm:prSet presAssocID="{CFFEE1C1-D87D-45B9-859A-07E9F2CC0DEA}" presName="Name14" presStyleCnt="0"/>
      <dgm:spPr/>
    </dgm:pt>
    <dgm:pt modelId="{B97F8602-99CF-4899-A224-DF8BCEDE2089}" type="pres">
      <dgm:prSet presAssocID="{CFFEE1C1-D87D-45B9-859A-07E9F2CC0DEA}" presName="level1Shape" presStyleLbl="node0" presStyleIdx="0" presStyleCnt="1" custScaleX="174247" custScaleY="114796" custLinFactNeighborY="126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C3909D-F9C9-4BE9-B8B6-1FBCDEC8BDB9}" type="pres">
      <dgm:prSet presAssocID="{CFFEE1C1-D87D-45B9-859A-07E9F2CC0DEA}" presName="hierChild2" presStyleCnt="0"/>
      <dgm:spPr/>
    </dgm:pt>
    <dgm:pt modelId="{88BE532B-17FE-4540-AA97-AE4FA424CC6C}" type="pres">
      <dgm:prSet presAssocID="{A7F34F9C-98CB-4092-91E5-B8D02D572A44}" presName="Name19" presStyleLbl="parChTrans1D2" presStyleIdx="0" presStyleCnt="3"/>
      <dgm:spPr/>
      <dgm:t>
        <a:bodyPr/>
        <a:lstStyle/>
        <a:p>
          <a:endParaRPr lang="en-US"/>
        </a:p>
      </dgm:t>
    </dgm:pt>
    <dgm:pt modelId="{90104762-F6F7-42AB-9E35-4B7B1F295BCD}" type="pres">
      <dgm:prSet presAssocID="{BB13C7DD-40CD-4F9F-BA4C-47DD76F21EFA}" presName="Name21" presStyleCnt="0"/>
      <dgm:spPr/>
    </dgm:pt>
    <dgm:pt modelId="{24B4E192-550B-4807-AF22-42A292249F45}" type="pres">
      <dgm:prSet presAssocID="{BB13C7DD-40CD-4F9F-BA4C-47DD76F21EFA}" presName="level2Shape" presStyleLbl="node2" presStyleIdx="0" presStyleCnt="3" custLinFactNeighborY="40019"/>
      <dgm:spPr/>
      <dgm:t>
        <a:bodyPr/>
        <a:lstStyle/>
        <a:p>
          <a:endParaRPr lang="en-US"/>
        </a:p>
      </dgm:t>
    </dgm:pt>
    <dgm:pt modelId="{53C20104-1165-40FC-AB28-48C7A5C7ECC3}" type="pres">
      <dgm:prSet presAssocID="{BB13C7DD-40CD-4F9F-BA4C-47DD76F21EFA}" presName="hierChild3" presStyleCnt="0"/>
      <dgm:spPr/>
    </dgm:pt>
    <dgm:pt modelId="{F593F511-0019-4D03-9E8E-4BDA18C04321}" type="pres">
      <dgm:prSet presAssocID="{37F29E35-9415-4726-B00C-21BCA42EC169}" presName="Name19" presStyleLbl="parChTrans1D3" presStyleIdx="0" presStyleCnt="6"/>
      <dgm:spPr/>
      <dgm:t>
        <a:bodyPr/>
        <a:lstStyle/>
        <a:p>
          <a:endParaRPr lang="en-US"/>
        </a:p>
      </dgm:t>
    </dgm:pt>
    <dgm:pt modelId="{36654F03-798E-4EFF-A78A-34ABA30D8D0A}" type="pres">
      <dgm:prSet presAssocID="{F3185A4F-E414-4192-A8CC-1E530DE40C02}" presName="Name21" presStyleCnt="0"/>
      <dgm:spPr/>
    </dgm:pt>
    <dgm:pt modelId="{7D19CC2E-238F-4B5D-AFDD-1A7E81E8204D}" type="pres">
      <dgm:prSet presAssocID="{F3185A4F-E414-4192-A8CC-1E530DE40C02}" presName="level2Shape" presStyleLbl="node3" presStyleIdx="0" presStyleCnt="6" custScaleX="60339" custScaleY="42390" custLinFactNeighborY="59842"/>
      <dgm:spPr/>
      <dgm:t>
        <a:bodyPr/>
        <a:lstStyle/>
        <a:p>
          <a:endParaRPr lang="en-US"/>
        </a:p>
      </dgm:t>
    </dgm:pt>
    <dgm:pt modelId="{00B02665-596B-45C8-9098-BFF6FC634381}" type="pres">
      <dgm:prSet presAssocID="{F3185A4F-E414-4192-A8CC-1E530DE40C02}" presName="hierChild3" presStyleCnt="0"/>
      <dgm:spPr/>
    </dgm:pt>
    <dgm:pt modelId="{EB3D0E31-2FA0-4157-9760-11CA3F0BEC35}" type="pres">
      <dgm:prSet presAssocID="{C5FA4076-470B-4F53-8EB0-161B899204FE}" presName="Name19" presStyleLbl="parChTrans1D3" presStyleIdx="1" presStyleCnt="6"/>
      <dgm:spPr/>
      <dgm:t>
        <a:bodyPr/>
        <a:lstStyle/>
        <a:p>
          <a:endParaRPr lang="en-US"/>
        </a:p>
      </dgm:t>
    </dgm:pt>
    <dgm:pt modelId="{61A28F13-2EF3-4CF1-A325-A01CCD50E561}" type="pres">
      <dgm:prSet presAssocID="{C31A9D5E-4AAB-4DA3-AF8F-3511CF23A49B}" presName="Name21" presStyleCnt="0"/>
      <dgm:spPr/>
    </dgm:pt>
    <dgm:pt modelId="{17CE9DC5-057A-4EA9-B6B4-47ACB760FC79}" type="pres">
      <dgm:prSet presAssocID="{C31A9D5E-4AAB-4DA3-AF8F-3511CF23A49B}" presName="level2Shape" presStyleLbl="node3" presStyleIdx="1" presStyleCnt="6" custScaleX="60339" custScaleY="42390" custLinFactNeighborY="59842"/>
      <dgm:spPr/>
      <dgm:t>
        <a:bodyPr/>
        <a:lstStyle/>
        <a:p>
          <a:endParaRPr lang="en-US"/>
        </a:p>
      </dgm:t>
    </dgm:pt>
    <dgm:pt modelId="{71548640-B657-44B5-91DF-FDF660EDA526}" type="pres">
      <dgm:prSet presAssocID="{C31A9D5E-4AAB-4DA3-AF8F-3511CF23A49B}" presName="hierChild3" presStyleCnt="0"/>
      <dgm:spPr/>
    </dgm:pt>
    <dgm:pt modelId="{9138FC84-8853-476F-AF54-5F111AB60773}" type="pres">
      <dgm:prSet presAssocID="{B215BF0E-C3DC-46F3-8612-D9D490C36DDC}" presName="Name19" presStyleLbl="parChTrans1D3" presStyleIdx="2" presStyleCnt="6"/>
      <dgm:spPr/>
      <dgm:t>
        <a:bodyPr/>
        <a:lstStyle/>
        <a:p>
          <a:endParaRPr lang="en-US"/>
        </a:p>
      </dgm:t>
    </dgm:pt>
    <dgm:pt modelId="{CB34A49E-9833-40DC-9DC6-2720005A4388}" type="pres">
      <dgm:prSet presAssocID="{2AA1E9C8-30A9-4C03-96E2-799B1856BDC1}" presName="Name21" presStyleCnt="0"/>
      <dgm:spPr/>
    </dgm:pt>
    <dgm:pt modelId="{96FFD353-19F0-4211-944B-0F678610B1A9}" type="pres">
      <dgm:prSet presAssocID="{2AA1E9C8-30A9-4C03-96E2-799B1856BDC1}" presName="level2Shape" presStyleLbl="node3" presStyleIdx="2" presStyleCnt="6" custScaleX="60339" custScaleY="42390" custLinFactNeighborY="59842"/>
      <dgm:spPr/>
      <dgm:t>
        <a:bodyPr/>
        <a:lstStyle/>
        <a:p>
          <a:endParaRPr lang="en-US"/>
        </a:p>
      </dgm:t>
    </dgm:pt>
    <dgm:pt modelId="{EBE3D7A1-0AE3-4F3D-9ADF-433F3D23CC6F}" type="pres">
      <dgm:prSet presAssocID="{2AA1E9C8-30A9-4C03-96E2-799B1856BDC1}" presName="hierChild3" presStyleCnt="0"/>
      <dgm:spPr/>
    </dgm:pt>
    <dgm:pt modelId="{3B1D6FE7-1697-489E-A5BE-C7154DFAD0A0}" type="pres">
      <dgm:prSet presAssocID="{E047FF68-1576-402A-B1AC-633865526A96}" presName="Name19" presStyleLbl="parChTrans1D2" presStyleIdx="1" presStyleCnt="3"/>
      <dgm:spPr/>
      <dgm:t>
        <a:bodyPr/>
        <a:lstStyle/>
        <a:p>
          <a:endParaRPr lang="en-US"/>
        </a:p>
      </dgm:t>
    </dgm:pt>
    <dgm:pt modelId="{FC89DF3F-7735-4B10-816F-B3569D7DE8A8}" type="pres">
      <dgm:prSet presAssocID="{E76BF3F4-8990-4043-97F2-FBA410B17682}" presName="Name21" presStyleCnt="0"/>
      <dgm:spPr/>
    </dgm:pt>
    <dgm:pt modelId="{8C5363EC-918D-4E8B-99CE-E3A275BB44EE}" type="pres">
      <dgm:prSet presAssocID="{E76BF3F4-8990-4043-97F2-FBA410B17682}" presName="level2Shape" presStyleLbl="node2" presStyleIdx="1" presStyleCnt="3" custLinFactNeighborY="40019"/>
      <dgm:spPr/>
      <dgm:t>
        <a:bodyPr/>
        <a:lstStyle/>
        <a:p>
          <a:endParaRPr lang="en-US"/>
        </a:p>
      </dgm:t>
    </dgm:pt>
    <dgm:pt modelId="{6D9DA357-04CB-42EB-9C65-8829D3BB8256}" type="pres">
      <dgm:prSet presAssocID="{E76BF3F4-8990-4043-97F2-FBA410B17682}" presName="hierChild3" presStyleCnt="0"/>
      <dgm:spPr/>
    </dgm:pt>
    <dgm:pt modelId="{DC37D490-6386-4505-AF30-4916B3D72A92}" type="pres">
      <dgm:prSet presAssocID="{4401444B-108E-4FF4-948A-A216CF685690}" presName="Name19" presStyleLbl="parChTrans1D3" presStyleIdx="3" presStyleCnt="6"/>
      <dgm:spPr/>
      <dgm:t>
        <a:bodyPr/>
        <a:lstStyle/>
        <a:p>
          <a:endParaRPr lang="en-US"/>
        </a:p>
      </dgm:t>
    </dgm:pt>
    <dgm:pt modelId="{D5331E2D-DBD4-4271-90B4-906326293FD8}" type="pres">
      <dgm:prSet presAssocID="{7DA498E6-7528-409B-AF39-4852CB6A272B}" presName="Name21" presStyleCnt="0"/>
      <dgm:spPr/>
    </dgm:pt>
    <dgm:pt modelId="{939F11B0-8521-4A1B-843F-70D9D36783BB}" type="pres">
      <dgm:prSet presAssocID="{7DA498E6-7528-409B-AF39-4852CB6A272B}" presName="level2Shape" presStyleLbl="node3" presStyleIdx="3" presStyleCnt="6" custScaleX="60339" custScaleY="42390" custLinFactNeighborY="59842"/>
      <dgm:spPr/>
      <dgm:t>
        <a:bodyPr/>
        <a:lstStyle/>
        <a:p>
          <a:endParaRPr lang="en-US"/>
        </a:p>
      </dgm:t>
    </dgm:pt>
    <dgm:pt modelId="{C1502845-6247-4164-97ED-DD136EDC1EA5}" type="pres">
      <dgm:prSet presAssocID="{7DA498E6-7528-409B-AF39-4852CB6A272B}" presName="hierChild3" presStyleCnt="0"/>
      <dgm:spPr/>
    </dgm:pt>
    <dgm:pt modelId="{A0D5F003-D387-4290-BB60-BE8F46A8190D}" type="pres">
      <dgm:prSet presAssocID="{B4240428-07D0-4AC0-A5CC-7931BE179017}" presName="Name19" presStyleLbl="parChTrans1D3" presStyleIdx="4" presStyleCnt="6"/>
      <dgm:spPr/>
      <dgm:t>
        <a:bodyPr/>
        <a:lstStyle/>
        <a:p>
          <a:endParaRPr lang="en-US"/>
        </a:p>
      </dgm:t>
    </dgm:pt>
    <dgm:pt modelId="{7FF46236-C2CF-4DB2-9A50-B781E500D142}" type="pres">
      <dgm:prSet presAssocID="{35315EB1-8DFB-4C28-90BC-AC083CB9E747}" presName="Name21" presStyleCnt="0"/>
      <dgm:spPr/>
    </dgm:pt>
    <dgm:pt modelId="{57F1ECD0-8F3F-4799-AFDF-412F02306E41}" type="pres">
      <dgm:prSet presAssocID="{35315EB1-8DFB-4C28-90BC-AC083CB9E747}" presName="level2Shape" presStyleLbl="node3" presStyleIdx="4" presStyleCnt="6" custScaleX="60339" custScaleY="42390" custLinFactNeighborY="59842"/>
      <dgm:spPr/>
      <dgm:t>
        <a:bodyPr/>
        <a:lstStyle/>
        <a:p>
          <a:endParaRPr lang="en-US"/>
        </a:p>
      </dgm:t>
    </dgm:pt>
    <dgm:pt modelId="{AF30B318-E437-45D5-B288-EA26838F1203}" type="pres">
      <dgm:prSet presAssocID="{35315EB1-8DFB-4C28-90BC-AC083CB9E747}" presName="hierChild3" presStyleCnt="0"/>
      <dgm:spPr/>
    </dgm:pt>
    <dgm:pt modelId="{380611A5-243C-4271-9CCA-BEEB1CBAA490}" type="pres">
      <dgm:prSet presAssocID="{FB3D0032-6FCB-4C9F-BBFD-A02D144FF67C}" presName="Name19" presStyleLbl="parChTrans1D2" presStyleIdx="2" presStyleCnt="3"/>
      <dgm:spPr/>
      <dgm:t>
        <a:bodyPr/>
        <a:lstStyle/>
        <a:p>
          <a:endParaRPr lang="en-US"/>
        </a:p>
      </dgm:t>
    </dgm:pt>
    <dgm:pt modelId="{934F7380-D351-4D4B-8A84-3DB17E7858A5}" type="pres">
      <dgm:prSet presAssocID="{FC3C7BF3-5DF2-4707-A54D-183F50C3DF1E}" presName="Name21" presStyleCnt="0"/>
      <dgm:spPr/>
    </dgm:pt>
    <dgm:pt modelId="{DBAC5E75-496C-4AA7-8276-4778CF50E879}" type="pres">
      <dgm:prSet presAssocID="{FC3C7BF3-5DF2-4707-A54D-183F50C3DF1E}" presName="level2Shape" presStyleLbl="node2" presStyleIdx="2" presStyleCnt="3" custLinFactNeighborY="40019"/>
      <dgm:spPr/>
      <dgm:t>
        <a:bodyPr/>
        <a:lstStyle/>
        <a:p>
          <a:endParaRPr lang="en-US"/>
        </a:p>
      </dgm:t>
    </dgm:pt>
    <dgm:pt modelId="{9912E93B-C939-407C-BFB0-A7275CC29AC8}" type="pres">
      <dgm:prSet presAssocID="{FC3C7BF3-5DF2-4707-A54D-183F50C3DF1E}" presName="hierChild3" presStyleCnt="0"/>
      <dgm:spPr/>
    </dgm:pt>
    <dgm:pt modelId="{0AD7DC99-4566-43D2-9F4A-53A9DA9FEFAA}" type="pres">
      <dgm:prSet presAssocID="{39FD4FF4-6C04-4946-8E5D-E0FA39A0D2DB}" presName="Name19" presStyleLbl="parChTrans1D3" presStyleIdx="5" presStyleCnt="6"/>
      <dgm:spPr/>
      <dgm:t>
        <a:bodyPr/>
        <a:lstStyle/>
        <a:p>
          <a:endParaRPr lang="en-US"/>
        </a:p>
      </dgm:t>
    </dgm:pt>
    <dgm:pt modelId="{417BF73F-77C1-40B2-A2FD-A0A3F0ECF49B}" type="pres">
      <dgm:prSet presAssocID="{53AE2F54-2711-4A47-A61C-EBB08D1A140B}" presName="Name21" presStyleCnt="0"/>
      <dgm:spPr/>
    </dgm:pt>
    <dgm:pt modelId="{D41685C8-F8D4-4F4D-AE83-11AF0335C25C}" type="pres">
      <dgm:prSet presAssocID="{53AE2F54-2711-4A47-A61C-EBB08D1A140B}" presName="level2Shape" presStyleLbl="node3" presStyleIdx="5" presStyleCnt="6" custScaleX="60339" custScaleY="42390" custLinFactNeighborY="59842"/>
      <dgm:spPr/>
      <dgm:t>
        <a:bodyPr/>
        <a:lstStyle/>
        <a:p>
          <a:endParaRPr lang="en-US"/>
        </a:p>
      </dgm:t>
    </dgm:pt>
    <dgm:pt modelId="{5268A17E-C3D5-437B-9889-04C3D9EA5D19}" type="pres">
      <dgm:prSet presAssocID="{53AE2F54-2711-4A47-A61C-EBB08D1A140B}" presName="hierChild3" presStyleCnt="0"/>
      <dgm:spPr/>
    </dgm:pt>
    <dgm:pt modelId="{AC7A7CB1-F448-4346-B144-437DA94855D3}" type="pres">
      <dgm:prSet presAssocID="{EC67562E-81C3-40C8-AFAE-51EEFED8CA90}" presName="bgShapesFlow" presStyleCnt="0"/>
      <dgm:spPr/>
    </dgm:pt>
    <dgm:pt modelId="{49B63FC6-D1C4-40CF-9E9B-9E1A38A8F1D5}" type="pres">
      <dgm:prSet presAssocID="{93E698FD-F5AB-41E9-A144-A57F9A61E803}" presName="rectComp" presStyleCnt="0"/>
      <dgm:spPr/>
    </dgm:pt>
    <dgm:pt modelId="{777C54ED-05CE-48CA-9D5B-E4E342C5C738}" type="pres">
      <dgm:prSet presAssocID="{93E698FD-F5AB-41E9-A144-A57F9A61E803}" presName="bgRect" presStyleLbl="bgShp" presStyleIdx="0" presStyleCnt="3" custScaleY="148146" custLinFactNeighborY="-5856"/>
      <dgm:spPr/>
      <dgm:t>
        <a:bodyPr/>
        <a:lstStyle/>
        <a:p>
          <a:endParaRPr lang="en-US"/>
        </a:p>
      </dgm:t>
    </dgm:pt>
    <dgm:pt modelId="{976046C6-E217-49D0-8451-008DD769F369}" type="pres">
      <dgm:prSet presAssocID="{93E698FD-F5AB-41E9-A144-A57F9A61E803}" presName="bgRectTx" presStyleLbl="bgShp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02B2BB-8A7B-4910-9354-2BECE3CB6D8D}" type="pres">
      <dgm:prSet presAssocID="{93E698FD-F5AB-41E9-A144-A57F9A61E803}" presName="spComp" presStyleCnt="0"/>
      <dgm:spPr/>
    </dgm:pt>
    <dgm:pt modelId="{B2057881-B834-4D5E-8964-34E6DC42E232}" type="pres">
      <dgm:prSet presAssocID="{93E698FD-F5AB-41E9-A144-A57F9A61E803}" presName="vSp" presStyleCnt="0"/>
      <dgm:spPr/>
    </dgm:pt>
    <dgm:pt modelId="{41BE921A-5D74-47EB-BD8C-0AC04137C103}" type="pres">
      <dgm:prSet presAssocID="{3FBCEC02-609A-4271-96C0-53C68A1774FB}" presName="rectComp" presStyleCnt="0"/>
      <dgm:spPr/>
    </dgm:pt>
    <dgm:pt modelId="{B430B839-59C4-4C85-AA9F-6D0936A47847}" type="pres">
      <dgm:prSet presAssocID="{3FBCEC02-609A-4271-96C0-53C68A1774FB}" presName="bgRect" presStyleLbl="bgShp" presStyleIdx="1" presStyleCnt="3"/>
      <dgm:spPr/>
      <dgm:t>
        <a:bodyPr/>
        <a:lstStyle/>
        <a:p>
          <a:endParaRPr lang="en-US"/>
        </a:p>
      </dgm:t>
    </dgm:pt>
    <dgm:pt modelId="{C39EBFB8-9556-45AD-BE02-F55FE8FCEED6}" type="pres">
      <dgm:prSet presAssocID="{3FBCEC02-609A-4271-96C0-53C68A1774FB}" presName="bgRectTx" presStyleLbl="bgShp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7EBF90-6C40-49E2-A987-A4FA61B9E405}" type="pres">
      <dgm:prSet presAssocID="{3FBCEC02-609A-4271-96C0-53C68A1774FB}" presName="spComp" presStyleCnt="0"/>
      <dgm:spPr/>
    </dgm:pt>
    <dgm:pt modelId="{CF8BDE4C-205E-4CAD-87E0-FD9C673577D2}" type="pres">
      <dgm:prSet presAssocID="{3FBCEC02-609A-4271-96C0-53C68A1774FB}" presName="vSp" presStyleCnt="0"/>
      <dgm:spPr/>
    </dgm:pt>
    <dgm:pt modelId="{9A7161B5-A5F9-4820-92C2-293EBC4C8BB0}" type="pres">
      <dgm:prSet presAssocID="{CE1B3B23-F315-4DEF-8B55-D76632F85276}" presName="rectComp" presStyleCnt="0"/>
      <dgm:spPr/>
    </dgm:pt>
    <dgm:pt modelId="{5A9B4A44-D669-48CD-9472-09679EF1DADD}" type="pres">
      <dgm:prSet presAssocID="{CE1B3B23-F315-4DEF-8B55-D76632F85276}" presName="bgRect" presStyleLbl="bgShp" presStyleIdx="2" presStyleCnt="3"/>
      <dgm:spPr/>
      <dgm:t>
        <a:bodyPr/>
        <a:lstStyle/>
        <a:p>
          <a:endParaRPr lang="sr-Latn-CS"/>
        </a:p>
      </dgm:t>
    </dgm:pt>
    <dgm:pt modelId="{68952782-FDB6-4421-9EB8-8E9EAA244041}" type="pres">
      <dgm:prSet presAssocID="{CE1B3B23-F315-4DEF-8B55-D76632F85276}" presName="bgRectTx" presStyleLbl="bgShp" presStyleIdx="2" presStyleCnt="3">
        <dgm:presLayoutVars>
          <dgm:bulletEnabled val="1"/>
        </dgm:presLayoutVars>
      </dgm:prSet>
      <dgm:spPr/>
      <dgm:t>
        <a:bodyPr/>
        <a:lstStyle/>
        <a:p>
          <a:endParaRPr lang="sr-Latn-CS"/>
        </a:p>
      </dgm:t>
    </dgm:pt>
  </dgm:ptLst>
  <dgm:cxnLst>
    <dgm:cxn modelId="{089299F4-D5E9-447A-A895-95E633B24DC0}" type="presOf" srcId="{7DA498E6-7528-409B-AF39-4852CB6A272B}" destId="{939F11B0-8521-4A1B-843F-70D9D36783BB}" srcOrd="0" destOrd="0" presId="urn:microsoft.com/office/officeart/2005/8/layout/hierarchy6"/>
    <dgm:cxn modelId="{065EF76E-0D05-4F16-9F55-16EFBBE6E892}" srcId="{EC67562E-81C3-40C8-AFAE-51EEFED8CA90}" destId="{CE1B3B23-F315-4DEF-8B55-D76632F85276}" srcOrd="3" destOrd="0" parTransId="{133F7746-3EE7-49EF-9968-AB045D45D5E3}" sibTransId="{0D49993E-D7BF-4D1D-A26C-793ABFC8E617}"/>
    <dgm:cxn modelId="{1796CC9B-0D4F-47F7-ABD1-E26695ADE128}" type="presOf" srcId="{E047FF68-1576-402A-B1AC-633865526A96}" destId="{3B1D6FE7-1697-489E-A5BE-C7154DFAD0A0}" srcOrd="0" destOrd="0" presId="urn:microsoft.com/office/officeart/2005/8/layout/hierarchy6"/>
    <dgm:cxn modelId="{933395DF-B079-4968-B778-6BCDD61C23F2}" type="presOf" srcId="{CFFEE1C1-D87D-45B9-859A-07E9F2CC0DEA}" destId="{B97F8602-99CF-4899-A224-DF8BCEDE2089}" srcOrd="0" destOrd="0" presId="urn:microsoft.com/office/officeart/2005/8/layout/hierarchy6"/>
    <dgm:cxn modelId="{A3554C48-F6F2-44D9-943B-964DD0DF3767}" srcId="{EC67562E-81C3-40C8-AFAE-51EEFED8CA90}" destId="{3FBCEC02-609A-4271-96C0-53C68A1774FB}" srcOrd="2" destOrd="0" parTransId="{E4F49A01-79DE-48F3-B6ED-4432DB8905C3}" sibTransId="{3EA5D80B-30DA-4257-A1AD-ADC01CA83665}"/>
    <dgm:cxn modelId="{36DBD6D1-7C98-4007-BED8-77277DC1AC2C}" type="presOf" srcId="{FB3D0032-6FCB-4C9F-BBFD-A02D144FF67C}" destId="{380611A5-243C-4271-9CCA-BEEB1CBAA490}" srcOrd="0" destOrd="0" presId="urn:microsoft.com/office/officeart/2005/8/layout/hierarchy6"/>
    <dgm:cxn modelId="{50C076AB-6A70-490C-8628-D6E65E847C42}" srcId="{E76BF3F4-8990-4043-97F2-FBA410B17682}" destId="{7DA498E6-7528-409B-AF39-4852CB6A272B}" srcOrd="0" destOrd="0" parTransId="{4401444B-108E-4FF4-948A-A216CF685690}" sibTransId="{AC94105F-E02B-4DF3-AF6C-4A2FEBE86D57}"/>
    <dgm:cxn modelId="{81E17D05-B4DE-4935-AD3B-2572020F7BD6}" type="presOf" srcId="{FC3C7BF3-5DF2-4707-A54D-183F50C3DF1E}" destId="{DBAC5E75-496C-4AA7-8276-4778CF50E879}" srcOrd="0" destOrd="0" presId="urn:microsoft.com/office/officeart/2005/8/layout/hierarchy6"/>
    <dgm:cxn modelId="{D7485609-0A35-4B0E-9BD5-60E66BE77CEA}" type="presOf" srcId="{EC67562E-81C3-40C8-AFAE-51EEFED8CA90}" destId="{E7E0684A-0B45-4CDF-87A1-CA092D4C8A6C}" srcOrd="0" destOrd="0" presId="urn:microsoft.com/office/officeart/2005/8/layout/hierarchy6"/>
    <dgm:cxn modelId="{30C3DF33-F392-4BBB-9E11-9D8A038DAF04}" type="presOf" srcId="{CE1B3B23-F315-4DEF-8B55-D76632F85276}" destId="{5A9B4A44-D669-48CD-9472-09679EF1DADD}" srcOrd="0" destOrd="0" presId="urn:microsoft.com/office/officeart/2005/8/layout/hierarchy6"/>
    <dgm:cxn modelId="{DDB5F68A-B7DA-476E-BD54-63ECC5095393}" type="presOf" srcId="{53AE2F54-2711-4A47-A61C-EBB08D1A140B}" destId="{D41685C8-F8D4-4F4D-AE83-11AF0335C25C}" srcOrd="0" destOrd="0" presId="urn:microsoft.com/office/officeart/2005/8/layout/hierarchy6"/>
    <dgm:cxn modelId="{A159676A-8652-427C-9407-2C765B0AEB70}" srcId="{EC67562E-81C3-40C8-AFAE-51EEFED8CA90}" destId="{CFFEE1C1-D87D-45B9-859A-07E9F2CC0DEA}" srcOrd="0" destOrd="0" parTransId="{7735E09B-A450-4E21-B2B2-05C075EE400F}" sibTransId="{B470FE96-C337-4F82-BBD0-467532A3B0DA}"/>
    <dgm:cxn modelId="{A59DE736-D324-4FC3-9798-B4EB266AF206}" type="presOf" srcId="{CE1B3B23-F315-4DEF-8B55-D76632F85276}" destId="{68952782-FDB6-4421-9EB8-8E9EAA244041}" srcOrd="1" destOrd="0" presId="urn:microsoft.com/office/officeart/2005/8/layout/hierarchy6"/>
    <dgm:cxn modelId="{F4FFDD73-5051-495E-B1E8-4E0A7995C37D}" type="presOf" srcId="{C5FA4076-470B-4F53-8EB0-161B899204FE}" destId="{EB3D0E31-2FA0-4157-9760-11CA3F0BEC35}" srcOrd="0" destOrd="0" presId="urn:microsoft.com/office/officeart/2005/8/layout/hierarchy6"/>
    <dgm:cxn modelId="{9575F788-3F67-46F9-9D0D-70259980752A}" type="presOf" srcId="{E76BF3F4-8990-4043-97F2-FBA410B17682}" destId="{8C5363EC-918D-4E8B-99CE-E3A275BB44EE}" srcOrd="0" destOrd="0" presId="urn:microsoft.com/office/officeart/2005/8/layout/hierarchy6"/>
    <dgm:cxn modelId="{734790B1-9374-4F6E-80B9-207BC6E96B89}" type="presOf" srcId="{BB13C7DD-40CD-4F9F-BA4C-47DD76F21EFA}" destId="{24B4E192-550B-4807-AF22-42A292249F45}" srcOrd="0" destOrd="0" presId="urn:microsoft.com/office/officeart/2005/8/layout/hierarchy6"/>
    <dgm:cxn modelId="{9CB07D87-0E2F-4D20-968B-0402563A1C0A}" type="presOf" srcId="{2AA1E9C8-30A9-4C03-96E2-799B1856BDC1}" destId="{96FFD353-19F0-4211-944B-0F678610B1A9}" srcOrd="0" destOrd="0" presId="urn:microsoft.com/office/officeart/2005/8/layout/hierarchy6"/>
    <dgm:cxn modelId="{86289707-9792-4B47-884E-1A829F1C1EC3}" type="presOf" srcId="{B4240428-07D0-4AC0-A5CC-7931BE179017}" destId="{A0D5F003-D387-4290-BB60-BE8F46A8190D}" srcOrd="0" destOrd="0" presId="urn:microsoft.com/office/officeart/2005/8/layout/hierarchy6"/>
    <dgm:cxn modelId="{864F9ED0-7602-4B08-AB74-7D413E69C0C6}" type="presOf" srcId="{35315EB1-8DFB-4C28-90BC-AC083CB9E747}" destId="{57F1ECD0-8F3F-4799-AFDF-412F02306E41}" srcOrd="0" destOrd="0" presId="urn:microsoft.com/office/officeart/2005/8/layout/hierarchy6"/>
    <dgm:cxn modelId="{85ECF0C3-4971-46B3-8130-3EE25B910B21}" type="presOf" srcId="{C31A9D5E-4AAB-4DA3-AF8F-3511CF23A49B}" destId="{17CE9DC5-057A-4EA9-B6B4-47ACB760FC79}" srcOrd="0" destOrd="0" presId="urn:microsoft.com/office/officeart/2005/8/layout/hierarchy6"/>
    <dgm:cxn modelId="{AAEE871A-24E6-4A15-AFA2-EE5E9DC45279}" type="presOf" srcId="{3FBCEC02-609A-4271-96C0-53C68A1774FB}" destId="{C39EBFB8-9556-45AD-BE02-F55FE8FCEED6}" srcOrd="1" destOrd="0" presId="urn:microsoft.com/office/officeart/2005/8/layout/hierarchy6"/>
    <dgm:cxn modelId="{BD434B26-4570-426B-B6B2-BE2BA19DDC8E}" srcId="{BB13C7DD-40CD-4F9F-BA4C-47DD76F21EFA}" destId="{C31A9D5E-4AAB-4DA3-AF8F-3511CF23A49B}" srcOrd="1" destOrd="0" parTransId="{C5FA4076-470B-4F53-8EB0-161B899204FE}" sibTransId="{14FF0BB7-4948-4CF4-A12F-1FEE02A1716E}"/>
    <dgm:cxn modelId="{19A3B112-CCB8-4830-81CB-F95EBD74EA6A}" type="presOf" srcId="{93E698FD-F5AB-41E9-A144-A57F9A61E803}" destId="{976046C6-E217-49D0-8451-008DD769F369}" srcOrd="1" destOrd="0" presId="urn:microsoft.com/office/officeart/2005/8/layout/hierarchy6"/>
    <dgm:cxn modelId="{17422EB9-714F-4D5A-AAA4-C5925D1E8A74}" type="presOf" srcId="{3FBCEC02-609A-4271-96C0-53C68A1774FB}" destId="{B430B839-59C4-4C85-AA9F-6D0936A47847}" srcOrd="0" destOrd="0" presId="urn:microsoft.com/office/officeart/2005/8/layout/hierarchy6"/>
    <dgm:cxn modelId="{16E71879-1FC1-40B1-AA5D-800E861C12B1}" type="presOf" srcId="{F3185A4F-E414-4192-A8CC-1E530DE40C02}" destId="{7D19CC2E-238F-4B5D-AFDD-1A7E81E8204D}" srcOrd="0" destOrd="0" presId="urn:microsoft.com/office/officeart/2005/8/layout/hierarchy6"/>
    <dgm:cxn modelId="{E0D7D53A-01F7-411F-9BB2-F44B8068A0A5}" type="presOf" srcId="{4401444B-108E-4FF4-948A-A216CF685690}" destId="{DC37D490-6386-4505-AF30-4916B3D72A92}" srcOrd="0" destOrd="0" presId="urn:microsoft.com/office/officeart/2005/8/layout/hierarchy6"/>
    <dgm:cxn modelId="{AFA4710B-5748-4AC4-8274-F3BBED59BEFF}" type="presOf" srcId="{39FD4FF4-6C04-4946-8E5D-E0FA39A0D2DB}" destId="{0AD7DC99-4566-43D2-9F4A-53A9DA9FEFAA}" srcOrd="0" destOrd="0" presId="urn:microsoft.com/office/officeart/2005/8/layout/hierarchy6"/>
    <dgm:cxn modelId="{EC47297D-59D9-4CDE-B5B8-049FC7D0A045}" srcId="{E76BF3F4-8990-4043-97F2-FBA410B17682}" destId="{35315EB1-8DFB-4C28-90BC-AC083CB9E747}" srcOrd="1" destOrd="0" parTransId="{B4240428-07D0-4AC0-A5CC-7931BE179017}" sibTransId="{A0744A16-8FD8-4336-B529-F84B4B524CC3}"/>
    <dgm:cxn modelId="{2C0AB698-72C6-4ADE-BAC9-214E07707442}" type="presOf" srcId="{A7F34F9C-98CB-4092-91E5-B8D02D572A44}" destId="{88BE532B-17FE-4540-AA97-AE4FA424CC6C}" srcOrd="0" destOrd="0" presId="urn:microsoft.com/office/officeart/2005/8/layout/hierarchy6"/>
    <dgm:cxn modelId="{687FCC98-B210-44F0-B240-F0B32D26E044}" type="presOf" srcId="{93E698FD-F5AB-41E9-A144-A57F9A61E803}" destId="{777C54ED-05CE-48CA-9D5B-E4E342C5C738}" srcOrd="0" destOrd="0" presId="urn:microsoft.com/office/officeart/2005/8/layout/hierarchy6"/>
    <dgm:cxn modelId="{53134290-3A41-48E7-B408-68040B1EDADC}" type="presOf" srcId="{B215BF0E-C3DC-46F3-8612-D9D490C36DDC}" destId="{9138FC84-8853-476F-AF54-5F111AB60773}" srcOrd="0" destOrd="0" presId="urn:microsoft.com/office/officeart/2005/8/layout/hierarchy6"/>
    <dgm:cxn modelId="{A4591A59-4F2B-4609-BB13-B338200D7FD5}" type="presOf" srcId="{37F29E35-9415-4726-B00C-21BCA42EC169}" destId="{F593F511-0019-4D03-9E8E-4BDA18C04321}" srcOrd="0" destOrd="0" presId="urn:microsoft.com/office/officeart/2005/8/layout/hierarchy6"/>
    <dgm:cxn modelId="{BAE52D5E-BE70-4A10-B2A7-FECB505045DC}" srcId="{EC67562E-81C3-40C8-AFAE-51EEFED8CA90}" destId="{93E698FD-F5AB-41E9-A144-A57F9A61E803}" srcOrd="1" destOrd="0" parTransId="{0A154EBB-A654-4802-ADF5-79F0E167EC31}" sibTransId="{3BCE2CDE-BC6A-454C-BBBF-56BAD304F054}"/>
    <dgm:cxn modelId="{5DAE697C-F4BE-49A8-8FEA-ED0B760BCCF2}" srcId="{CFFEE1C1-D87D-45B9-859A-07E9F2CC0DEA}" destId="{BB13C7DD-40CD-4F9F-BA4C-47DD76F21EFA}" srcOrd="0" destOrd="0" parTransId="{A7F34F9C-98CB-4092-91E5-B8D02D572A44}" sibTransId="{41386FE9-3090-49B3-BF8B-994615C26195}"/>
    <dgm:cxn modelId="{A673E18B-EE4F-49FF-A4BC-9AFE78FA3BE8}" srcId="{BB13C7DD-40CD-4F9F-BA4C-47DD76F21EFA}" destId="{2AA1E9C8-30A9-4C03-96E2-799B1856BDC1}" srcOrd="2" destOrd="0" parTransId="{B215BF0E-C3DC-46F3-8612-D9D490C36DDC}" sibTransId="{5E0F51C7-0999-4874-9718-04FFDE53B7AC}"/>
    <dgm:cxn modelId="{C5A10DE2-ABE5-445E-8A6B-8E9E437E941D}" srcId="{CFFEE1C1-D87D-45B9-859A-07E9F2CC0DEA}" destId="{FC3C7BF3-5DF2-4707-A54D-183F50C3DF1E}" srcOrd="2" destOrd="0" parTransId="{FB3D0032-6FCB-4C9F-BBFD-A02D144FF67C}" sibTransId="{E651B03D-2A51-4CC8-B637-D0AC415856F6}"/>
    <dgm:cxn modelId="{F2E3B7FF-B73F-4CEE-BC2D-2EEE2B8AF8A0}" srcId="{FC3C7BF3-5DF2-4707-A54D-183F50C3DF1E}" destId="{53AE2F54-2711-4A47-A61C-EBB08D1A140B}" srcOrd="0" destOrd="0" parTransId="{39FD4FF4-6C04-4946-8E5D-E0FA39A0D2DB}" sibTransId="{A7DA909E-93F8-45B4-8941-5DFF6BF16AF2}"/>
    <dgm:cxn modelId="{51385B21-0E2D-4C62-9B2A-49FB3A1744C9}" srcId="{CFFEE1C1-D87D-45B9-859A-07E9F2CC0DEA}" destId="{E76BF3F4-8990-4043-97F2-FBA410B17682}" srcOrd="1" destOrd="0" parTransId="{E047FF68-1576-402A-B1AC-633865526A96}" sibTransId="{01C354E7-0E36-4B07-82C0-D8E6409F0F95}"/>
    <dgm:cxn modelId="{442DF855-F23A-41CE-AC02-C5B90DEAF082}" srcId="{BB13C7DD-40CD-4F9F-BA4C-47DD76F21EFA}" destId="{F3185A4F-E414-4192-A8CC-1E530DE40C02}" srcOrd="0" destOrd="0" parTransId="{37F29E35-9415-4726-B00C-21BCA42EC169}" sibTransId="{2D5EC1A4-C63A-462C-892C-2832291BEE35}"/>
    <dgm:cxn modelId="{D7302B4E-2D6A-4D78-9A4F-ABB425A288AE}" type="presParOf" srcId="{E7E0684A-0B45-4CDF-87A1-CA092D4C8A6C}" destId="{5F00C1E1-0AA4-4D34-BAC6-DC7B43D54CD9}" srcOrd="0" destOrd="0" presId="urn:microsoft.com/office/officeart/2005/8/layout/hierarchy6"/>
    <dgm:cxn modelId="{4316E9EA-A7EE-4C71-BA2B-8AA710005C43}" type="presParOf" srcId="{5F00C1E1-0AA4-4D34-BAC6-DC7B43D54CD9}" destId="{CE790C47-8C3B-4D01-A326-DEC4FA9B8116}" srcOrd="0" destOrd="0" presId="urn:microsoft.com/office/officeart/2005/8/layout/hierarchy6"/>
    <dgm:cxn modelId="{47575DEF-87E1-49FE-9142-DFABA7A70C6D}" type="presParOf" srcId="{5F00C1E1-0AA4-4D34-BAC6-DC7B43D54CD9}" destId="{21294041-4623-4DDB-BAE2-6CA90B4359E1}" srcOrd="1" destOrd="0" presId="urn:microsoft.com/office/officeart/2005/8/layout/hierarchy6"/>
    <dgm:cxn modelId="{EC43E559-3F46-41F2-A900-DFBE56D12427}" type="presParOf" srcId="{21294041-4623-4DDB-BAE2-6CA90B4359E1}" destId="{E22699A3-66B1-4648-ACE2-32F2E148E4AA}" srcOrd="0" destOrd="0" presId="urn:microsoft.com/office/officeart/2005/8/layout/hierarchy6"/>
    <dgm:cxn modelId="{9F39D0AB-A562-47DA-A50E-F91DBA840BA4}" type="presParOf" srcId="{E22699A3-66B1-4648-ACE2-32F2E148E4AA}" destId="{B97F8602-99CF-4899-A224-DF8BCEDE2089}" srcOrd="0" destOrd="0" presId="urn:microsoft.com/office/officeart/2005/8/layout/hierarchy6"/>
    <dgm:cxn modelId="{FC555FDA-EAFC-475A-83B8-7A47A31D4091}" type="presParOf" srcId="{E22699A3-66B1-4648-ACE2-32F2E148E4AA}" destId="{22C3909D-F9C9-4BE9-B8B6-1FBCDEC8BDB9}" srcOrd="1" destOrd="0" presId="urn:microsoft.com/office/officeart/2005/8/layout/hierarchy6"/>
    <dgm:cxn modelId="{3EAF3917-E7A0-446C-904B-DEA829FC901C}" type="presParOf" srcId="{22C3909D-F9C9-4BE9-B8B6-1FBCDEC8BDB9}" destId="{88BE532B-17FE-4540-AA97-AE4FA424CC6C}" srcOrd="0" destOrd="0" presId="urn:microsoft.com/office/officeart/2005/8/layout/hierarchy6"/>
    <dgm:cxn modelId="{280C7838-8EE7-4A20-87FB-94B820194AFA}" type="presParOf" srcId="{22C3909D-F9C9-4BE9-B8B6-1FBCDEC8BDB9}" destId="{90104762-F6F7-42AB-9E35-4B7B1F295BCD}" srcOrd="1" destOrd="0" presId="urn:microsoft.com/office/officeart/2005/8/layout/hierarchy6"/>
    <dgm:cxn modelId="{460013ED-9001-4AEE-B0B4-626097EAE45B}" type="presParOf" srcId="{90104762-F6F7-42AB-9E35-4B7B1F295BCD}" destId="{24B4E192-550B-4807-AF22-42A292249F45}" srcOrd="0" destOrd="0" presId="urn:microsoft.com/office/officeart/2005/8/layout/hierarchy6"/>
    <dgm:cxn modelId="{0A1CEFDD-2F7B-41EB-A446-5C514D295CAE}" type="presParOf" srcId="{90104762-F6F7-42AB-9E35-4B7B1F295BCD}" destId="{53C20104-1165-40FC-AB28-48C7A5C7ECC3}" srcOrd="1" destOrd="0" presId="urn:microsoft.com/office/officeart/2005/8/layout/hierarchy6"/>
    <dgm:cxn modelId="{42D26318-0B5F-4BB5-B2E1-4FD51D200950}" type="presParOf" srcId="{53C20104-1165-40FC-AB28-48C7A5C7ECC3}" destId="{F593F511-0019-4D03-9E8E-4BDA18C04321}" srcOrd="0" destOrd="0" presId="urn:microsoft.com/office/officeart/2005/8/layout/hierarchy6"/>
    <dgm:cxn modelId="{953FC88A-09B1-4167-8D65-49E1B410E19A}" type="presParOf" srcId="{53C20104-1165-40FC-AB28-48C7A5C7ECC3}" destId="{36654F03-798E-4EFF-A78A-34ABA30D8D0A}" srcOrd="1" destOrd="0" presId="urn:microsoft.com/office/officeart/2005/8/layout/hierarchy6"/>
    <dgm:cxn modelId="{C8270B18-2BFA-4ABC-86BA-CB1DF04EEF07}" type="presParOf" srcId="{36654F03-798E-4EFF-A78A-34ABA30D8D0A}" destId="{7D19CC2E-238F-4B5D-AFDD-1A7E81E8204D}" srcOrd="0" destOrd="0" presId="urn:microsoft.com/office/officeart/2005/8/layout/hierarchy6"/>
    <dgm:cxn modelId="{6BC7F1E6-3985-46E4-9423-E2B3B805D71A}" type="presParOf" srcId="{36654F03-798E-4EFF-A78A-34ABA30D8D0A}" destId="{00B02665-596B-45C8-9098-BFF6FC634381}" srcOrd="1" destOrd="0" presId="urn:microsoft.com/office/officeart/2005/8/layout/hierarchy6"/>
    <dgm:cxn modelId="{AF23F880-9EFE-452E-9850-6691EFD49901}" type="presParOf" srcId="{53C20104-1165-40FC-AB28-48C7A5C7ECC3}" destId="{EB3D0E31-2FA0-4157-9760-11CA3F0BEC35}" srcOrd="2" destOrd="0" presId="urn:microsoft.com/office/officeart/2005/8/layout/hierarchy6"/>
    <dgm:cxn modelId="{E6844077-CF1A-4CA0-B3E1-E9BD613D01BC}" type="presParOf" srcId="{53C20104-1165-40FC-AB28-48C7A5C7ECC3}" destId="{61A28F13-2EF3-4CF1-A325-A01CCD50E561}" srcOrd="3" destOrd="0" presId="urn:microsoft.com/office/officeart/2005/8/layout/hierarchy6"/>
    <dgm:cxn modelId="{CAFA79F8-2DA1-4F78-9A48-76904AE9C9DE}" type="presParOf" srcId="{61A28F13-2EF3-4CF1-A325-A01CCD50E561}" destId="{17CE9DC5-057A-4EA9-B6B4-47ACB760FC79}" srcOrd="0" destOrd="0" presId="urn:microsoft.com/office/officeart/2005/8/layout/hierarchy6"/>
    <dgm:cxn modelId="{0DB89C52-3E4F-41EA-A374-3F8861556655}" type="presParOf" srcId="{61A28F13-2EF3-4CF1-A325-A01CCD50E561}" destId="{71548640-B657-44B5-91DF-FDF660EDA526}" srcOrd="1" destOrd="0" presId="urn:microsoft.com/office/officeart/2005/8/layout/hierarchy6"/>
    <dgm:cxn modelId="{83182F43-B813-4467-9E46-1C0AFAD4B688}" type="presParOf" srcId="{53C20104-1165-40FC-AB28-48C7A5C7ECC3}" destId="{9138FC84-8853-476F-AF54-5F111AB60773}" srcOrd="4" destOrd="0" presId="urn:microsoft.com/office/officeart/2005/8/layout/hierarchy6"/>
    <dgm:cxn modelId="{0A383D4A-04DF-4520-BC1C-4F1106A6C2E8}" type="presParOf" srcId="{53C20104-1165-40FC-AB28-48C7A5C7ECC3}" destId="{CB34A49E-9833-40DC-9DC6-2720005A4388}" srcOrd="5" destOrd="0" presId="urn:microsoft.com/office/officeart/2005/8/layout/hierarchy6"/>
    <dgm:cxn modelId="{0A024362-A459-4474-86B6-ED8B6390A93F}" type="presParOf" srcId="{CB34A49E-9833-40DC-9DC6-2720005A4388}" destId="{96FFD353-19F0-4211-944B-0F678610B1A9}" srcOrd="0" destOrd="0" presId="urn:microsoft.com/office/officeart/2005/8/layout/hierarchy6"/>
    <dgm:cxn modelId="{96965E1E-D54E-421B-84D7-FF883C3F2192}" type="presParOf" srcId="{CB34A49E-9833-40DC-9DC6-2720005A4388}" destId="{EBE3D7A1-0AE3-4F3D-9ADF-433F3D23CC6F}" srcOrd="1" destOrd="0" presId="urn:microsoft.com/office/officeart/2005/8/layout/hierarchy6"/>
    <dgm:cxn modelId="{61758B27-CEBC-4E6B-8790-1388D716E5F5}" type="presParOf" srcId="{22C3909D-F9C9-4BE9-B8B6-1FBCDEC8BDB9}" destId="{3B1D6FE7-1697-489E-A5BE-C7154DFAD0A0}" srcOrd="2" destOrd="0" presId="urn:microsoft.com/office/officeart/2005/8/layout/hierarchy6"/>
    <dgm:cxn modelId="{B636CB47-F507-42B4-8692-AD5FB62E623C}" type="presParOf" srcId="{22C3909D-F9C9-4BE9-B8B6-1FBCDEC8BDB9}" destId="{FC89DF3F-7735-4B10-816F-B3569D7DE8A8}" srcOrd="3" destOrd="0" presId="urn:microsoft.com/office/officeart/2005/8/layout/hierarchy6"/>
    <dgm:cxn modelId="{8F89D4B3-9605-4C1E-8FB0-078524632DD3}" type="presParOf" srcId="{FC89DF3F-7735-4B10-816F-B3569D7DE8A8}" destId="{8C5363EC-918D-4E8B-99CE-E3A275BB44EE}" srcOrd="0" destOrd="0" presId="urn:microsoft.com/office/officeart/2005/8/layout/hierarchy6"/>
    <dgm:cxn modelId="{76257D9D-0704-4D38-B312-B5749F27B0BB}" type="presParOf" srcId="{FC89DF3F-7735-4B10-816F-B3569D7DE8A8}" destId="{6D9DA357-04CB-42EB-9C65-8829D3BB8256}" srcOrd="1" destOrd="0" presId="urn:microsoft.com/office/officeart/2005/8/layout/hierarchy6"/>
    <dgm:cxn modelId="{F3ECA1C5-3E55-4200-B2AC-FE67CD766553}" type="presParOf" srcId="{6D9DA357-04CB-42EB-9C65-8829D3BB8256}" destId="{DC37D490-6386-4505-AF30-4916B3D72A92}" srcOrd="0" destOrd="0" presId="urn:microsoft.com/office/officeart/2005/8/layout/hierarchy6"/>
    <dgm:cxn modelId="{3F5D0955-3EC4-4EBC-AA8D-A9CBBFCE2DF8}" type="presParOf" srcId="{6D9DA357-04CB-42EB-9C65-8829D3BB8256}" destId="{D5331E2D-DBD4-4271-90B4-906326293FD8}" srcOrd="1" destOrd="0" presId="urn:microsoft.com/office/officeart/2005/8/layout/hierarchy6"/>
    <dgm:cxn modelId="{F0337A31-81AB-4F7D-A1BD-FB46A0F569F8}" type="presParOf" srcId="{D5331E2D-DBD4-4271-90B4-906326293FD8}" destId="{939F11B0-8521-4A1B-843F-70D9D36783BB}" srcOrd="0" destOrd="0" presId="urn:microsoft.com/office/officeart/2005/8/layout/hierarchy6"/>
    <dgm:cxn modelId="{FD0039C2-1BBE-4D51-8EF3-6E9F9D855BE3}" type="presParOf" srcId="{D5331E2D-DBD4-4271-90B4-906326293FD8}" destId="{C1502845-6247-4164-97ED-DD136EDC1EA5}" srcOrd="1" destOrd="0" presId="urn:microsoft.com/office/officeart/2005/8/layout/hierarchy6"/>
    <dgm:cxn modelId="{A3FC1911-50D8-4BE6-8B6E-B67D453313AF}" type="presParOf" srcId="{6D9DA357-04CB-42EB-9C65-8829D3BB8256}" destId="{A0D5F003-D387-4290-BB60-BE8F46A8190D}" srcOrd="2" destOrd="0" presId="urn:microsoft.com/office/officeart/2005/8/layout/hierarchy6"/>
    <dgm:cxn modelId="{124B9DCB-BEA1-464A-AD46-C8368966B5CB}" type="presParOf" srcId="{6D9DA357-04CB-42EB-9C65-8829D3BB8256}" destId="{7FF46236-C2CF-4DB2-9A50-B781E500D142}" srcOrd="3" destOrd="0" presId="urn:microsoft.com/office/officeart/2005/8/layout/hierarchy6"/>
    <dgm:cxn modelId="{DC41485A-682C-497C-9BF5-7BAE738C031A}" type="presParOf" srcId="{7FF46236-C2CF-4DB2-9A50-B781E500D142}" destId="{57F1ECD0-8F3F-4799-AFDF-412F02306E41}" srcOrd="0" destOrd="0" presId="urn:microsoft.com/office/officeart/2005/8/layout/hierarchy6"/>
    <dgm:cxn modelId="{142C479C-6790-48BC-A77D-EF7A4626D38F}" type="presParOf" srcId="{7FF46236-C2CF-4DB2-9A50-B781E500D142}" destId="{AF30B318-E437-45D5-B288-EA26838F1203}" srcOrd="1" destOrd="0" presId="urn:microsoft.com/office/officeart/2005/8/layout/hierarchy6"/>
    <dgm:cxn modelId="{2CB3F1EB-795D-4183-8420-64B32D193365}" type="presParOf" srcId="{22C3909D-F9C9-4BE9-B8B6-1FBCDEC8BDB9}" destId="{380611A5-243C-4271-9CCA-BEEB1CBAA490}" srcOrd="4" destOrd="0" presId="urn:microsoft.com/office/officeart/2005/8/layout/hierarchy6"/>
    <dgm:cxn modelId="{C212B6C9-9DC7-4D5E-9201-F8E53FFB4211}" type="presParOf" srcId="{22C3909D-F9C9-4BE9-B8B6-1FBCDEC8BDB9}" destId="{934F7380-D351-4D4B-8A84-3DB17E7858A5}" srcOrd="5" destOrd="0" presId="urn:microsoft.com/office/officeart/2005/8/layout/hierarchy6"/>
    <dgm:cxn modelId="{9904BA24-FC5E-4C3F-894F-E7E168411CE9}" type="presParOf" srcId="{934F7380-D351-4D4B-8A84-3DB17E7858A5}" destId="{DBAC5E75-496C-4AA7-8276-4778CF50E879}" srcOrd="0" destOrd="0" presId="urn:microsoft.com/office/officeart/2005/8/layout/hierarchy6"/>
    <dgm:cxn modelId="{4E513DC0-D28E-42DC-B071-739AC335E2E6}" type="presParOf" srcId="{934F7380-D351-4D4B-8A84-3DB17E7858A5}" destId="{9912E93B-C939-407C-BFB0-A7275CC29AC8}" srcOrd="1" destOrd="0" presId="urn:microsoft.com/office/officeart/2005/8/layout/hierarchy6"/>
    <dgm:cxn modelId="{BBB6E00E-7406-4788-B79B-8DBEA0DF46FA}" type="presParOf" srcId="{9912E93B-C939-407C-BFB0-A7275CC29AC8}" destId="{0AD7DC99-4566-43D2-9F4A-53A9DA9FEFAA}" srcOrd="0" destOrd="0" presId="urn:microsoft.com/office/officeart/2005/8/layout/hierarchy6"/>
    <dgm:cxn modelId="{267FB07A-F709-4E54-9DF4-0FE417311D1C}" type="presParOf" srcId="{9912E93B-C939-407C-BFB0-A7275CC29AC8}" destId="{417BF73F-77C1-40B2-A2FD-A0A3F0ECF49B}" srcOrd="1" destOrd="0" presId="urn:microsoft.com/office/officeart/2005/8/layout/hierarchy6"/>
    <dgm:cxn modelId="{7CD52FDB-F7A8-467F-A08B-0C4F08441E0A}" type="presParOf" srcId="{417BF73F-77C1-40B2-A2FD-A0A3F0ECF49B}" destId="{D41685C8-F8D4-4F4D-AE83-11AF0335C25C}" srcOrd="0" destOrd="0" presId="urn:microsoft.com/office/officeart/2005/8/layout/hierarchy6"/>
    <dgm:cxn modelId="{8BFC5468-C9E3-4E56-9BF4-6FE10965350D}" type="presParOf" srcId="{417BF73F-77C1-40B2-A2FD-A0A3F0ECF49B}" destId="{5268A17E-C3D5-437B-9889-04C3D9EA5D19}" srcOrd="1" destOrd="0" presId="urn:microsoft.com/office/officeart/2005/8/layout/hierarchy6"/>
    <dgm:cxn modelId="{854BBED7-4778-4A16-9543-1F7A6FECEDEB}" type="presParOf" srcId="{E7E0684A-0B45-4CDF-87A1-CA092D4C8A6C}" destId="{AC7A7CB1-F448-4346-B144-437DA94855D3}" srcOrd="1" destOrd="0" presId="urn:microsoft.com/office/officeart/2005/8/layout/hierarchy6"/>
    <dgm:cxn modelId="{8E79EC02-2675-49EE-A393-C9670E4023F0}" type="presParOf" srcId="{AC7A7CB1-F448-4346-B144-437DA94855D3}" destId="{49B63FC6-D1C4-40CF-9E9B-9E1A38A8F1D5}" srcOrd="0" destOrd="0" presId="urn:microsoft.com/office/officeart/2005/8/layout/hierarchy6"/>
    <dgm:cxn modelId="{A025F4AB-1B03-49C9-B776-8C04BAA8CDCD}" type="presParOf" srcId="{49B63FC6-D1C4-40CF-9E9B-9E1A38A8F1D5}" destId="{777C54ED-05CE-48CA-9D5B-E4E342C5C738}" srcOrd="0" destOrd="0" presId="urn:microsoft.com/office/officeart/2005/8/layout/hierarchy6"/>
    <dgm:cxn modelId="{47791CC4-F1E7-474A-87AF-2BB25C30E4C5}" type="presParOf" srcId="{49B63FC6-D1C4-40CF-9E9B-9E1A38A8F1D5}" destId="{976046C6-E217-49D0-8451-008DD769F369}" srcOrd="1" destOrd="0" presId="urn:microsoft.com/office/officeart/2005/8/layout/hierarchy6"/>
    <dgm:cxn modelId="{5338DCB0-A508-4F0C-B81C-941EBD3D5DF3}" type="presParOf" srcId="{AC7A7CB1-F448-4346-B144-437DA94855D3}" destId="{0C02B2BB-8A7B-4910-9354-2BECE3CB6D8D}" srcOrd="1" destOrd="0" presId="urn:microsoft.com/office/officeart/2005/8/layout/hierarchy6"/>
    <dgm:cxn modelId="{B1EB04E9-BC94-4BC3-92DD-4F3A5E2AB6C0}" type="presParOf" srcId="{0C02B2BB-8A7B-4910-9354-2BECE3CB6D8D}" destId="{B2057881-B834-4D5E-8964-34E6DC42E232}" srcOrd="0" destOrd="0" presId="urn:microsoft.com/office/officeart/2005/8/layout/hierarchy6"/>
    <dgm:cxn modelId="{1CB813FA-57EE-4064-A535-9593601A2560}" type="presParOf" srcId="{AC7A7CB1-F448-4346-B144-437DA94855D3}" destId="{41BE921A-5D74-47EB-BD8C-0AC04137C103}" srcOrd="2" destOrd="0" presId="urn:microsoft.com/office/officeart/2005/8/layout/hierarchy6"/>
    <dgm:cxn modelId="{4C2D53CA-6573-422B-9835-86D53B2631ED}" type="presParOf" srcId="{41BE921A-5D74-47EB-BD8C-0AC04137C103}" destId="{B430B839-59C4-4C85-AA9F-6D0936A47847}" srcOrd="0" destOrd="0" presId="urn:microsoft.com/office/officeart/2005/8/layout/hierarchy6"/>
    <dgm:cxn modelId="{0E81A2DA-F3B2-41DE-A23D-94CC0A97B765}" type="presParOf" srcId="{41BE921A-5D74-47EB-BD8C-0AC04137C103}" destId="{C39EBFB8-9556-45AD-BE02-F55FE8FCEED6}" srcOrd="1" destOrd="0" presId="urn:microsoft.com/office/officeart/2005/8/layout/hierarchy6"/>
    <dgm:cxn modelId="{ED0844CC-770F-4C42-83FD-DB26B740B261}" type="presParOf" srcId="{AC7A7CB1-F448-4346-B144-437DA94855D3}" destId="{BD7EBF90-6C40-49E2-A987-A4FA61B9E405}" srcOrd="3" destOrd="0" presId="urn:microsoft.com/office/officeart/2005/8/layout/hierarchy6"/>
    <dgm:cxn modelId="{BE85E2FD-5772-4E33-984E-10B28C2080EA}" type="presParOf" srcId="{BD7EBF90-6C40-49E2-A987-A4FA61B9E405}" destId="{CF8BDE4C-205E-4CAD-87E0-FD9C673577D2}" srcOrd="0" destOrd="0" presId="urn:microsoft.com/office/officeart/2005/8/layout/hierarchy6"/>
    <dgm:cxn modelId="{086591D0-4E31-4643-A980-BCE7A86E342C}" type="presParOf" srcId="{AC7A7CB1-F448-4346-B144-437DA94855D3}" destId="{9A7161B5-A5F9-4820-92C2-293EBC4C8BB0}" srcOrd="4" destOrd="0" presId="urn:microsoft.com/office/officeart/2005/8/layout/hierarchy6"/>
    <dgm:cxn modelId="{26D5F128-B638-4E20-9D6B-D6AA672DA35C}" type="presParOf" srcId="{9A7161B5-A5F9-4820-92C2-293EBC4C8BB0}" destId="{5A9B4A44-D669-48CD-9472-09679EF1DADD}" srcOrd="0" destOrd="0" presId="urn:microsoft.com/office/officeart/2005/8/layout/hierarchy6"/>
    <dgm:cxn modelId="{A58D1825-F767-4FC5-B6CE-64764D387621}" type="presParOf" srcId="{9A7161B5-A5F9-4820-92C2-293EBC4C8BB0}" destId="{68952782-FDB6-4421-9EB8-8E9EAA244041}" srcOrd="1" destOrd="0" presId="urn:microsoft.com/office/officeart/2005/8/layout/hierarchy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DF47BAA-DC70-4812-B945-0998D2A1BFBF}" type="doc">
      <dgm:prSet loTypeId="urn:microsoft.com/office/officeart/2005/8/layout/radial1" loCatId="relationship" qsTypeId="urn:microsoft.com/office/officeart/2005/8/quickstyle/3d1" qsCatId="3D" csTypeId="urn:microsoft.com/office/officeart/2005/8/colors/accent1_2#1" csCatId="accent1" phldr="1"/>
      <dgm:spPr/>
      <dgm:t>
        <a:bodyPr/>
        <a:lstStyle/>
        <a:p>
          <a:endParaRPr lang="sr-Latn-CS"/>
        </a:p>
      </dgm:t>
    </dgm:pt>
    <dgm:pt modelId="{4255FA9C-DCEC-4B74-8948-AA85F15F5D63}">
      <dgm:prSet phldrT="[Tekst]" custT="1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sr-Latn-CS" sz="1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President</a:t>
          </a:r>
          <a:endParaRPr lang="sr-Latn-CS" sz="12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83DF6405-DE59-4645-8FD0-7680B4C4B4C1}" type="parTrans" cxnId="{8354CFD1-7750-4856-BAF0-FC28D5604322}">
      <dgm:prSet/>
      <dgm:spPr/>
      <dgm:t>
        <a:bodyPr/>
        <a:lstStyle/>
        <a:p>
          <a:endParaRPr lang="sr-Latn-CS"/>
        </a:p>
      </dgm:t>
    </dgm:pt>
    <dgm:pt modelId="{93B38C00-07DC-4818-9DE1-01620FE95145}" type="sibTrans" cxnId="{8354CFD1-7750-4856-BAF0-FC28D5604322}">
      <dgm:prSet/>
      <dgm:spPr/>
      <dgm:t>
        <a:bodyPr/>
        <a:lstStyle/>
        <a:p>
          <a:endParaRPr lang="sr-Latn-CS"/>
        </a:p>
      </dgm:t>
    </dgm:pt>
    <dgm:pt modelId="{D1751FE9-43DB-446F-8AE0-E8F853B4A805}">
      <dgm:prSet phldrT="[Tekst]" custT="1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sr-Latn-CS" sz="1200" b="0" cap="none" spc="0" dirty="0" err="1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Students</a:t>
          </a:r>
          <a:r>
            <a:rPr lang="sr-Latn-CS" sz="1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 standard</a:t>
          </a:r>
          <a:endParaRPr lang="sr-Latn-CS" sz="12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ABA40579-34C1-4682-A86A-56CC52BBD011}" type="parTrans" cxnId="{CF29A9D2-03B0-4DB4-A4D6-3E1BB302131C}">
      <dgm:prSet/>
      <dgm:spPr/>
      <dgm:t>
        <a:bodyPr/>
        <a:lstStyle/>
        <a:p>
          <a:endParaRPr lang="sr-Latn-CS"/>
        </a:p>
      </dgm:t>
    </dgm:pt>
    <dgm:pt modelId="{B56A1B02-7FDA-4E80-9CB3-5FAF1382FF3E}" type="sibTrans" cxnId="{CF29A9D2-03B0-4DB4-A4D6-3E1BB302131C}">
      <dgm:prSet/>
      <dgm:spPr/>
      <dgm:t>
        <a:bodyPr/>
        <a:lstStyle/>
        <a:p>
          <a:endParaRPr lang="sr-Latn-CS"/>
        </a:p>
      </dgm:t>
    </dgm:pt>
    <dgm:pt modelId="{AFF9BA00-597D-4796-8266-49071D947984}">
      <dgm:prSet phldrT="[Tekst]" custT="1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sr-Latn-CS" sz="10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International </a:t>
          </a:r>
          <a:r>
            <a:rPr lang="en-US" sz="10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cooperation</a:t>
          </a:r>
          <a:endParaRPr lang="sr-Latn-CS" sz="10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2BE4C985-7688-4988-A61C-EBD0280BD8AC}" type="parTrans" cxnId="{087F4395-08F8-4A51-A134-A059A60353B0}">
      <dgm:prSet/>
      <dgm:spPr/>
      <dgm:t>
        <a:bodyPr/>
        <a:lstStyle/>
        <a:p>
          <a:endParaRPr lang="sr-Latn-CS"/>
        </a:p>
      </dgm:t>
    </dgm:pt>
    <dgm:pt modelId="{18404C7E-B9E7-4722-9602-9A32CF2CA4BA}" type="sibTrans" cxnId="{087F4395-08F8-4A51-A134-A059A60353B0}">
      <dgm:prSet/>
      <dgm:spPr/>
      <dgm:t>
        <a:bodyPr/>
        <a:lstStyle/>
        <a:p>
          <a:endParaRPr lang="sr-Latn-CS"/>
        </a:p>
      </dgm:t>
    </dgm:pt>
    <dgm:pt modelId="{E3A406C1-70F7-45A4-AFD4-C64D46CB3DD9}">
      <dgm:prSet phldrT="[Tekst]" custT="1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sr-Latn-CS" sz="1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Reform of hi</a:t>
          </a:r>
          <a:r>
            <a:rPr lang="en-US" sz="1200" b="0" cap="none" spc="0" dirty="0" err="1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gh</a:t>
          </a:r>
          <a:r>
            <a:rPr lang="sr-Latn-CS" sz="1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 education</a:t>
          </a:r>
          <a:endParaRPr lang="sr-Latn-CS" sz="12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B1BBC33C-A659-422C-B5A1-3F023DBF3814}" type="parTrans" cxnId="{380DE4B7-2D36-402D-8496-A3A7B9D632B3}">
      <dgm:prSet/>
      <dgm:spPr/>
      <dgm:t>
        <a:bodyPr/>
        <a:lstStyle/>
        <a:p>
          <a:endParaRPr lang="sr-Latn-CS"/>
        </a:p>
      </dgm:t>
    </dgm:pt>
    <dgm:pt modelId="{D5DFDD64-7B44-4D9C-91E8-834D9A77FB4B}" type="sibTrans" cxnId="{380DE4B7-2D36-402D-8496-A3A7B9D632B3}">
      <dgm:prSet/>
      <dgm:spPr/>
      <dgm:t>
        <a:bodyPr/>
        <a:lstStyle/>
        <a:p>
          <a:endParaRPr lang="sr-Latn-CS"/>
        </a:p>
      </dgm:t>
    </dgm:pt>
    <dgm:pt modelId="{EB58C522-49F7-4963-8B99-8830BE2E3860}">
      <dgm:prSet phldrT="[Tekst]" custT="1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sr-Latn-CS" sz="1100" b="0" cap="none" spc="0" dirty="0" err="1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Cooperation</a:t>
          </a:r>
          <a:r>
            <a:rPr lang="sr-Latn-CS" sz="11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 </a:t>
          </a:r>
          <a:r>
            <a:rPr lang="sr-Latn-CS" sz="1100" b="0" cap="none" spc="0" dirty="0" err="1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with</a:t>
          </a:r>
          <a:r>
            <a:rPr lang="sr-Latn-CS" sz="11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 </a:t>
          </a:r>
          <a:r>
            <a:rPr lang="sr-Latn-CS" sz="1100" b="0" cap="none" spc="0" dirty="0" err="1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economy</a:t>
          </a:r>
          <a:endParaRPr lang="sr-Latn-CS" sz="11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00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0C54BFED-EBEE-44BD-AB03-91ABABD31509}" type="parTrans" cxnId="{13515337-17F8-41DD-809F-8DB43E641F05}">
      <dgm:prSet/>
      <dgm:spPr/>
      <dgm:t>
        <a:bodyPr/>
        <a:lstStyle/>
        <a:p>
          <a:endParaRPr lang="sr-Latn-CS"/>
        </a:p>
      </dgm:t>
    </dgm:pt>
    <dgm:pt modelId="{585BC027-9F50-40F5-A97A-0944867150DE}" type="sibTrans" cxnId="{13515337-17F8-41DD-809F-8DB43E641F05}">
      <dgm:prSet/>
      <dgm:spPr/>
      <dgm:t>
        <a:bodyPr/>
        <a:lstStyle/>
        <a:p>
          <a:endParaRPr lang="sr-Latn-CS"/>
        </a:p>
      </dgm:t>
    </dgm:pt>
    <dgm:pt modelId="{B87BC6B0-F302-4B2F-834B-33F8326C1AB2}">
      <dgm:prSet phldrT="[Tekst]" custT="1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sr-Latn-CS" sz="1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Ecology</a:t>
          </a:r>
          <a:endParaRPr lang="sr-Latn-CS" sz="12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D8B400C7-A1D6-4AFB-AF73-B66C10ED34A9}" type="parTrans" cxnId="{8816027B-B4D4-4D65-B06B-43B4DE5E5B5E}">
      <dgm:prSet/>
      <dgm:spPr/>
      <dgm:t>
        <a:bodyPr/>
        <a:lstStyle/>
        <a:p>
          <a:endParaRPr lang="sr-Latn-CS"/>
        </a:p>
      </dgm:t>
    </dgm:pt>
    <dgm:pt modelId="{8EB116E1-E5C6-4C93-8209-DCD0060B4F16}" type="sibTrans" cxnId="{8816027B-B4D4-4D65-B06B-43B4DE5E5B5E}">
      <dgm:prSet/>
      <dgm:spPr/>
      <dgm:t>
        <a:bodyPr/>
        <a:lstStyle/>
        <a:p>
          <a:endParaRPr lang="sr-Latn-CS"/>
        </a:p>
      </dgm:t>
    </dgm:pt>
    <dgm:pt modelId="{19F8B62E-6550-4BC0-A378-9A4BE50621D8}">
      <dgm:prSet phldrT="[Tekst]" custT="1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sr-Latn-CS" sz="1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Science</a:t>
          </a:r>
          <a:endParaRPr lang="sr-Latn-CS" sz="12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DFE5ACB2-8229-4C01-965A-C894AB579B2E}" type="parTrans" cxnId="{EA14BD37-9897-4089-8473-14E3D2D68267}">
      <dgm:prSet/>
      <dgm:spPr/>
      <dgm:t>
        <a:bodyPr/>
        <a:lstStyle/>
        <a:p>
          <a:endParaRPr lang="sr-Latn-CS"/>
        </a:p>
      </dgm:t>
    </dgm:pt>
    <dgm:pt modelId="{FEFF8E10-A93A-4BEF-818B-32C541E82BC4}" type="sibTrans" cxnId="{EA14BD37-9897-4089-8473-14E3D2D68267}">
      <dgm:prSet/>
      <dgm:spPr/>
      <dgm:t>
        <a:bodyPr/>
        <a:lstStyle/>
        <a:p>
          <a:endParaRPr lang="sr-Latn-CS"/>
        </a:p>
      </dgm:t>
    </dgm:pt>
    <dgm:pt modelId="{264EBB5D-86DF-4E98-AA6B-5161B27F1329}">
      <dgm:prSet phldrT="[Tekst]" custT="1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sr-Latn-CS" sz="1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Sport</a:t>
          </a:r>
          <a:endParaRPr lang="sr-Latn-CS" sz="12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AD9163AA-75F8-4416-952A-24C3217D4D0E}" type="parTrans" cxnId="{06657F0C-A295-4FA5-8372-B7E388926A3C}">
      <dgm:prSet/>
      <dgm:spPr/>
      <dgm:t>
        <a:bodyPr/>
        <a:lstStyle/>
        <a:p>
          <a:endParaRPr lang="sr-Latn-CS"/>
        </a:p>
      </dgm:t>
    </dgm:pt>
    <dgm:pt modelId="{BD305C40-857B-49DD-AC62-C82A0389B67F}" type="sibTrans" cxnId="{06657F0C-A295-4FA5-8372-B7E388926A3C}">
      <dgm:prSet/>
      <dgm:spPr/>
      <dgm:t>
        <a:bodyPr/>
        <a:lstStyle/>
        <a:p>
          <a:endParaRPr lang="sr-Latn-CS"/>
        </a:p>
      </dgm:t>
    </dgm:pt>
    <dgm:pt modelId="{DD4A74E9-CDD3-483A-AA3B-6146FE4FA66E}">
      <dgm:prSet phldrT="[Tekst]" custRadScaleRad="61658" custRadScaleInc="-330834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endParaRPr lang="en-US"/>
        </a:p>
      </dgm:t>
    </dgm:pt>
    <dgm:pt modelId="{1A8D9588-9040-43BF-A843-B8B11D8BB7A0}" type="parTrans" cxnId="{825105AB-8138-411C-ACA8-A0C2657FAD09}">
      <dgm:prSet/>
      <dgm:spPr/>
      <dgm:t>
        <a:bodyPr/>
        <a:lstStyle/>
        <a:p>
          <a:endParaRPr lang="en-US"/>
        </a:p>
      </dgm:t>
    </dgm:pt>
    <dgm:pt modelId="{1816270B-BE4F-4929-9145-6F88D3C3B329}" type="sibTrans" cxnId="{825105AB-8138-411C-ACA8-A0C2657FAD09}">
      <dgm:prSet/>
      <dgm:spPr/>
      <dgm:t>
        <a:bodyPr/>
        <a:lstStyle/>
        <a:p>
          <a:endParaRPr lang="en-US"/>
        </a:p>
      </dgm:t>
    </dgm:pt>
    <dgm:pt modelId="{6501CCD8-5930-42E0-80B4-D2E257364EAC}" type="pres">
      <dgm:prSet presAssocID="{ADF47BAA-DC70-4812-B945-0998D2A1BFB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D03B88-5E69-4106-AC5F-65413E89582A}" type="pres">
      <dgm:prSet presAssocID="{4255FA9C-DCEC-4B74-8948-AA85F15F5D63}" presName="centerShape" presStyleLbl="node0" presStyleIdx="0" presStyleCnt="1" custLinFactNeighborX="-19046" custLinFactNeighborY="-48708"/>
      <dgm:spPr/>
      <dgm:t>
        <a:bodyPr/>
        <a:lstStyle/>
        <a:p>
          <a:endParaRPr lang="en-US"/>
        </a:p>
      </dgm:t>
    </dgm:pt>
    <dgm:pt modelId="{ACDA2123-4C0E-4C48-9F59-9763C579FC03}" type="pres">
      <dgm:prSet presAssocID="{D8B400C7-A1D6-4AFB-AF73-B66C10ED34A9}" presName="Name9" presStyleLbl="parChTrans1D2" presStyleIdx="0" presStyleCnt="7"/>
      <dgm:spPr/>
      <dgm:t>
        <a:bodyPr/>
        <a:lstStyle/>
        <a:p>
          <a:endParaRPr lang="en-US"/>
        </a:p>
      </dgm:t>
    </dgm:pt>
    <dgm:pt modelId="{B08A220C-3CE4-47F9-8C08-834C9325CF46}" type="pres">
      <dgm:prSet presAssocID="{D8B400C7-A1D6-4AFB-AF73-B66C10ED34A9}" presName="connTx" presStyleLbl="parChTrans1D2" presStyleIdx="0" presStyleCnt="7"/>
      <dgm:spPr/>
      <dgm:t>
        <a:bodyPr/>
        <a:lstStyle/>
        <a:p>
          <a:endParaRPr lang="en-US"/>
        </a:p>
      </dgm:t>
    </dgm:pt>
    <dgm:pt modelId="{698E920D-BD0B-40D7-AC23-B8DCD3835193}" type="pres">
      <dgm:prSet presAssocID="{B87BC6B0-F302-4B2F-834B-33F8326C1AB2}" presName="node" presStyleLbl="node1" presStyleIdx="0" presStyleCnt="7" custScaleX="79877" custScaleY="83763" custRadScaleRad="154294" custRadScaleInc="2786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114915-EADA-40B5-B948-7E89481B4680}" type="pres">
      <dgm:prSet presAssocID="{DFE5ACB2-8229-4C01-965A-C894AB579B2E}" presName="Name9" presStyleLbl="parChTrans1D2" presStyleIdx="1" presStyleCnt="7"/>
      <dgm:spPr/>
      <dgm:t>
        <a:bodyPr/>
        <a:lstStyle/>
        <a:p>
          <a:endParaRPr lang="en-US"/>
        </a:p>
      </dgm:t>
    </dgm:pt>
    <dgm:pt modelId="{0F45191E-9CAE-49F1-B3D6-6224EA71674F}" type="pres">
      <dgm:prSet presAssocID="{DFE5ACB2-8229-4C01-965A-C894AB579B2E}" presName="connTx" presStyleLbl="parChTrans1D2" presStyleIdx="1" presStyleCnt="7"/>
      <dgm:spPr/>
      <dgm:t>
        <a:bodyPr/>
        <a:lstStyle/>
        <a:p>
          <a:endParaRPr lang="en-US"/>
        </a:p>
      </dgm:t>
    </dgm:pt>
    <dgm:pt modelId="{6D304782-41DB-44A4-AAB4-77163528A5BE}" type="pres">
      <dgm:prSet presAssocID="{19F8B62E-6550-4BC0-A378-9A4BE50621D8}" presName="node" presStyleLbl="node1" presStyleIdx="1" presStyleCnt="7" custScaleX="80326" custScaleY="80327" custRadScaleRad="98976" custRadScaleInc="109291">
        <dgm:presLayoutVars>
          <dgm:bulletEnabled val="1"/>
        </dgm:presLayoutVars>
      </dgm:prSet>
      <dgm:spPr/>
      <dgm:t>
        <a:bodyPr/>
        <a:lstStyle/>
        <a:p>
          <a:endParaRPr lang="sr-Latn-CS"/>
        </a:p>
      </dgm:t>
    </dgm:pt>
    <dgm:pt modelId="{DAD877A5-D4E5-4477-9BE8-E68C5161DBD8}" type="pres">
      <dgm:prSet presAssocID="{AD9163AA-75F8-4416-952A-24C3217D4D0E}" presName="Name9" presStyleLbl="parChTrans1D2" presStyleIdx="2" presStyleCnt="7"/>
      <dgm:spPr/>
      <dgm:t>
        <a:bodyPr/>
        <a:lstStyle/>
        <a:p>
          <a:endParaRPr lang="en-US"/>
        </a:p>
      </dgm:t>
    </dgm:pt>
    <dgm:pt modelId="{C9FA3462-A781-46C7-BC16-37FABE736505}" type="pres">
      <dgm:prSet presAssocID="{AD9163AA-75F8-4416-952A-24C3217D4D0E}" presName="connTx" presStyleLbl="parChTrans1D2" presStyleIdx="2" presStyleCnt="7"/>
      <dgm:spPr/>
      <dgm:t>
        <a:bodyPr/>
        <a:lstStyle/>
        <a:p>
          <a:endParaRPr lang="en-US"/>
        </a:p>
      </dgm:t>
    </dgm:pt>
    <dgm:pt modelId="{67D05CFB-A10A-42CF-83ED-AD00E18CC8C0}" type="pres">
      <dgm:prSet presAssocID="{264EBB5D-86DF-4E98-AA6B-5161B27F1329}" presName="node" presStyleLbl="node1" presStyleIdx="2" presStyleCnt="7" custScaleX="93207" custScaleY="87910" custRadScaleRad="35337" custRadScaleInc="-839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CAC792-D24E-4EEB-B116-856AE8EE06BA}" type="pres">
      <dgm:prSet presAssocID="{0C54BFED-EBEE-44BD-AB03-91ABABD31509}" presName="Name9" presStyleLbl="parChTrans1D2" presStyleIdx="3" presStyleCnt="7"/>
      <dgm:spPr/>
      <dgm:t>
        <a:bodyPr/>
        <a:lstStyle/>
        <a:p>
          <a:endParaRPr lang="en-US"/>
        </a:p>
      </dgm:t>
    </dgm:pt>
    <dgm:pt modelId="{049CECE2-AA5C-4984-B363-D824DC58627B}" type="pres">
      <dgm:prSet presAssocID="{0C54BFED-EBEE-44BD-AB03-91ABABD31509}" presName="connTx" presStyleLbl="parChTrans1D2" presStyleIdx="3" presStyleCnt="7"/>
      <dgm:spPr/>
      <dgm:t>
        <a:bodyPr/>
        <a:lstStyle/>
        <a:p>
          <a:endParaRPr lang="en-US"/>
        </a:p>
      </dgm:t>
    </dgm:pt>
    <dgm:pt modelId="{B97FEA86-E614-4D68-8A80-777DC75D5989}" type="pres">
      <dgm:prSet presAssocID="{EB58C522-49F7-4963-8B99-8830BE2E3860}" presName="node" presStyleLbl="node1" presStyleIdx="3" presStyleCnt="7" custScaleX="104196" custScaleY="98858" custRadScaleRad="35200" custRadScaleInc="453404">
        <dgm:presLayoutVars>
          <dgm:bulletEnabled val="1"/>
        </dgm:presLayoutVars>
      </dgm:prSet>
      <dgm:spPr/>
      <dgm:t>
        <a:bodyPr/>
        <a:lstStyle/>
        <a:p>
          <a:endParaRPr lang="sr-Latn-CS"/>
        </a:p>
      </dgm:t>
    </dgm:pt>
    <dgm:pt modelId="{E9DDD1F9-3894-4136-9BDC-334C9E0A3BE3}" type="pres">
      <dgm:prSet presAssocID="{ABA40579-34C1-4682-A86A-56CC52BBD011}" presName="Name9" presStyleLbl="parChTrans1D2" presStyleIdx="4" presStyleCnt="7"/>
      <dgm:spPr/>
      <dgm:t>
        <a:bodyPr/>
        <a:lstStyle/>
        <a:p>
          <a:endParaRPr lang="en-US"/>
        </a:p>
      </dgm:t>
    </dgm:pt>
    <dgm:pt modelId="{B2E58232-DE9F-4B46-B09A-DCAC7A62338C}" type="pres">
      <dgm:prSet presAssocID="{ABA40579-34C1-4682-A86A-56CC52BBD011}" presName="connTx" presStyleLbl="parChTrans1D2" presStyleIdx="4" presStyleCnt="7"/>
      <dgm:spPr/>
      <dgm:t>
        <a:bodyPr/>
        <a:lstStyle/>
        <a:p>
          <a:endParaRPr lang="en-US"/>
        </a:p>
      </dgm:t>
    </dgm:pt>
    <dgm:pt modelId="{98F8D7DB-2652-40C6-9B78-DCFB8F600E03}" type="pres">
      <dgm:prSet presAssocID="{D1751FE9-43DB-446F-8AE0-E8F853B4A805}" presName="node" presStyleLbl="node1" presStyleIdx="4" presStyleCnt="7" custRadScaleRad="107835" custRadScaleInc="260534">
        <dgm:presLayoutVars>
          <dgm:bulletEnabled val="1"/>
        </dgm:presLayoutVars>
      </dgm:prSet>
      <dgm:spPr/>
      <dgm:t>
        <a:bodyPr/>
        <a:lstStyle/>
        <a:p>
          <a:endParaRPr lang="sr-Latn-CS"/>
        </a:p>
      </dgm:t>
    </dgm:pt>
    <dgm:pt modelId="{DB370FF8-5E25-4043-98C0-BFD2B07CA860}" type="pres">
      <dgm:prSet presAssocID="{2BE4C985-7688-4988-A61C-EBD0280BD8AC}" presName="Name9" presStyleLbl="parChTrans1D2" presStyleIdx="5" presStyleCnt="7"/>
      <dgm:spPr/>
      <dgm:t>
        <a:bodyPr/>
        <a:lstStyle/>
        <a:p>
          <a:endParaRPr lang="en-US"/>
        </a:p>
      </dgm:t>
    </dgm:pt>
    <dgm:pt modelId="{3F82EF9F-B2B3-4E7C-9CD9-769E06195207}" type="pres">
      <dgm:prSet presAssocID="{2BE4C985-7688-4988-A61C-EBD0280BD8AC}" presName="connTx" presStyleLbl="parChTrans1D2" presStyleIdx="5" presStyleCnt="7"/>
      <dgm:spPr/>
      <dgm:t>
        <a:bodyPr/>
        <a:lstStyle/>
        <a:p>
          <a:endParaRPr lang="en-US"/>
        </a:p>
      </dgm:t>
    </dgm:pt>
    <dgm:pt modelId="{2538181E-39FC-4BC8-933A-BFD6CDF78406}" type="pres">
      <dgm:prSet presAssocID="{AFF9BA00-597D-4796-8266-49071D947984}" presName="node" presStyleLbl="node1" presStyleIdx="5" presStyleCnt="7" custScaleX="95901" custScaleY="87910" custRadScaleRad="174632" custRadScaleInc="752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14EE1F-C92E-4C2E-974A-23703AFC3B4E}" type="pres">
      <dgm:prSet presAssocID="{B1BBC33C-A659-422C-B5A1-3F023DBF3814}" presName="Name9" presStyleLbl="parChTrans1D2" presStyleIdx="6" presStyleCnt="7"/>
      <dgm:spPr/>
      <dgm:t>
        <a:bodyPr/>
        <a:lstStyle/>
        <a:p>
          <a:endParaRPr lang="en-US"/>
        </a:p>
      </dgm:t>
    </dgm:pt>
    <dgm:pt modelId="{69AC5612-61C0-4EDE-B217-7EB5C00FB479}" type="pres">
      <dgm:prSet presAssocID="{B1BBC33C-A659-422C-B5A1-3F023DBF3814}" presName="connTx" presStyleLbl="parChTrans1D2" presStyleIdx="6" presStyleCnt="7"/>
      <dgm:spPr/>
      <dgm:t>
        <a:bodyPr/>
        <a:lstStyle/>
        <a:p>
          <a:endParaRPr lang="en-US"/>
        </a:p>
      </dgm:t>
    </dgm:pt>
    <dgm:pt modelId="{5F4A4A09-7DD9-4574-8A94-DB9932950AE3}" type="pres">
      <dgm:prSet presAssocID="{E3A406C1-70F7-45A4-AFD4-C64D46CB3DD9}" presName="node" presStyleLbl="node1" presStyleIdx="6" presStyleCnt="7" custScaleX="93207" custScaleY="87910" custRadScaleRad="237655" custRadScaleInc="-946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87F4395-08F8-4A51-A134-A059A60353B0}" srcId="{4255FA9C-DCEC-4B74-8948-AA85F15F5D63}" destId="{AFF9BA00-597D-4796-8266-49071D947984}" srcOrd="5" destOrd="0" parTransId="{2BE4C985-7688-4988-A61C-EBD0280BD8AC}" sibTransId="{18404C7E-B9E7-4722-9602-9A32CF2CA4BA}"/>
    <dgm:cxn modelId="{4E5CB0C7-AABD-4C0B-A3FE-EC8058B4DEFC}" type="presOf" srcId="{B1BBC33C-A659-422C-B5A1-3F023DBF3814}" destId="{69AC5612-61C0-4EDE-B217-7EB5C00FB479}" srcOrd="1" destOrd="0" presId="urn:microsoft.com/office/officeart/2005/8/layout/radial1"/>
    <dgm:cxn modelId="{5C303BB5-5E70-4E16-B588-18E286AD8AB3}" type="presOf" srcId="{ABA40579-34C1-4682-A86A-56CC52BBD011}" destId="{B2E58232-DE9F-4B46-B09A-DCAC7A62338C}" srcOrd="1" destOrd="0" presId="urn:microsoft.com/office/officeart/2005/8/layout/radial1"/>
    <dgm:cxn modelId="{FFC8161A-3D04-4559-B779-1C6478376CF1}" type="presOf" srcId="{2BE4C985-7688-4988-A61C-EBD0280BD8AC}" destId="{DB370FF8-5E25-4043-98C0-BFD2B07CA860}" srcOrd="0" destOrd="0" presId="urn:microsoft.com/office/officeart/2005/8/layout/radial1"/>
    <dgm:cxn modelId="{389D8F42-2153-473E-93A4-93B967F4AC82}" type="presOf" srcId="{19F8B62E-6550-4BC0-A378-9A4BE50621D8}" destId="{6D304782-41DB-44A4-AAB4-77163528A5BE}" srcOrd="0" destOrd="0" presId="urn:microsoft.com/office/officeart/2005/8/layout/radial1"/>
    <dgm:cxn modelId="{16D61423-A9CE-4148-BA6F-37167698F91C}" type="presOf" srcId="{0C54BFED-EBEE-44BD-AB03-91ABABD31509}" destId="{049CECE2-AA5C-4984-B363-D824DC58627B}" srcOrd="1" destOrd="0" presId="urn:microsoft.com/office/officeart/2005/8/layout/radial1"/>
    <dgm:cxn modelId="{D3EA4424-E0F1-4B8E-A456-6031B62EE671}" type="presOf" srcId="{264EBB5D-86DF-4E98-AA6B-5161B27F1329}" destId="{67D05CFB-A10A-42CF-83ED-AD00E18CC8C0}" srcOrd="0" destOrd="0" presId="urn:microsoft.com/office/officeart/2005/8/layout/radial1"/>
    <dgm:cxn modelId="{AE07BA22-1311-4D9B-BAC5-D22F8C673D93}" type="presOf" srcId="{ADF47BAA-DC70-4812-B945-0998D2A1BFBF}" destId="{6501CCD8-5930-42E0-80B4-D2E257364EAC}" srcOrd="0" destOrd="0" presId="urn:microsoft.com/office/officeart/2005/8/layout/radial1"/>
    <dgm:cxn modelId="{C8602FE7-389F-4580-9205-DF245173259E}" type="presOf" srcId="{E3A406C1-70F7-45A4-AFD4-C64D46CB3DD9}" destId="{5F4A4A09-7DD9-4574-8A94-DB9932950AE3}" srcOrd="0" destOrd="0" presId="urn:microsoft.com/office/officeart/2005/8/layout/radial1"/>
    <dgm:cxn modelId="{4291D537-E1C7-4155-B9E8-DC074DFFAE18}" type="presOf" srcId="{AD9163AA-75F8-4416-952A-24C3217D4D0E}" destId="{DAD877A5-D4E5-4477-9BE8-E68C5161DBD8}" srcOrd="0" destOrd="0" presId="urn:microsoft.com/office/officeart/2005/8/layout/radial1"/>
    <dgm:cxn modelId="{BE594F57-C2E3-4489-B562-53BF7E4C18D2}" type="presOf" srcId="{2BE4C985-7688-4988-A61C-EBD0280BD8AC}" destId="{3F82EF9F-B2B3-4E7C-9CD9-769E06195207}" srcOrd="1" destOrd="0" presId="urn:microsoft.com/office/officeart/2005/8/layout/radial1"/>
    <dgm:cxn modelId="{18CD982F-ECAC-46B6-A795-AA41B6CCB5C1}" type="presOf" srcId="{4255FA9C-DCEC-4B74-8948-AA85F15F5D63}" destId="{D7D03B88-5E69-4106-AC5F-65413E89582A}" srcOrd="0" destOrd="0" presId="urn:microsoft.com/office/officeart/2005/8/layout/radial1"/>
    <dgm:cxn modelId="{EA14BD37-9897-4089-8473-14E3D2D68267}" srcId="{4255FA9C-DCEC-4B74-8948-AA85F15F5D63}" destId="{19F8B62E-6550-4BC0-A378-9A4BE50621D8}" srcOrd="1" destOrd="0" parTransId="{DFE5ACB2-8229-4C01-965A-C894AB579B2E}" sibTransId="{FEFF8E10-A93A-4BEF-818B-32C541E82BC4}"/>
    <dgm:cxn modelId="{0F4297E6-6580-4DE2-89EC-3C601DC20514}" type="presOf" srcId="{EB58C522-49F7-4963-8B99-8830BE2E3860}" destId="{B97FEA86-E614-4D68-8A80-777DC75D5989}" srcOrd="0" destOrd="0" presId="urn:microsoft.com/office/officeart/2005/8/layout/radial1"/>
    <dgm:cxn modelId="{46FD262F-3E8C-44AC-8382-12EC2117D2BF}" type="presOf" srcId="{AFF9BA00-597D-4796-8266-49071D947984}" destId="{2538181E-39FC-4BC8-933A-BFD6CDF78406}" srcOrd="0" destOrd="0" presId="urn:microsoft.com/office/officeart/2005/8/layout/radial1"/>
    <dgm:cxn modelId="{ABA8515E-0DD6-4B7C-89D0-DF484E0E6CCC}" type="presOf" srcId="{ABA40579-34C1-4682-A86A-56CC52BBD011}" destId="{E9DDD1F9-3894-4136-9BDC-334C9E0A3BE3}" srcOrd="0" destOrd="0" presId="urn:microsoft.com/office/officeart/2005/8/layout/radial1"/>
    <dgm:cxn modelId="{452E039D-DB02-4FD4-9B7C-82D22538AC23}" type="presOf" srcId="{D8B400C7-A1D6-4AFB-AF73-B66C10ED34A9}" destId="{B08A220C-3CE4-47F9-8C08-834C9325CF46}" srcOrd="1" destOrd="0" presId="urn:microsoft.com/office/officeart/2005/8/layout/radial1"/>
    <dgm:cxn modelId="{13515337-17F8-41DD-809F-8DB43E641F05}" srcId="{4255FA9C-DCEC-4B74-8948-AA85F15F5D63}" destId="{EB58C522-49F7-4963-8B99-8830BE2E3860}" srcOrd="3" destOrd="0" parTransId="{0C54BFED-EBEE-44BD-AB03-91ABABD31509}" sibTransId="{585BC027-9F50-40F5-A97A-0944867150DE}"/>
    <dgm:cxn modelId="{CA38028B-F631-4E4E-9574-3D081F14B8F8}" type="presOf" srcId="{D8B400C7-A1D6-4AFB-AF73-B66C10ED34A9}" destId="{ACDA2123-4C0E-4C48-9F59-9763C579FC03}" srcOrd="0" destOrd="0" presId="urn:microsoft.com/office/officeart/2005/8/layout/radial1"/>
    <dgm:cxn modelId="{75075745-1769-4871-9108-2E6BAA8C3256}" type="presOf" srcId="{AD9163AA-75F8-4416-952A-24C3217D4D0E}" destId="{C9FA3462-A781-46C7-BC16-37FABE736505}" srcOrd="1" destOrd="0" presId="urn:microsoft.com/office/officeart/2005/8/layout/radial1"/>
    <dgm:cxn modelId="{06657F0C-A295-4FA5-8372-B7E388926A3C}" srcId="{4255FA9C-DCEC-4B74-8948-AA85F15F5D63}" destId="{264EBB5D-86DF-4E98-AA6B-5161B27F1329}" srcOrd="2" destOrd="0" parTransId="{AD9163AA-75F8-4416-952A-24C3217D4D0E}" sibTransId="{BD305C40-857B-49DD-AC62-C82A0389B67F}"/>
    <dgm:cxn modelId="{8816027B-B4D4-4D65-B06B-43B4DE5E5B5E}" srcId="{4255FA9C-DCEC-4B74-8948-AA85F15F5D63}" destId="{B87BC6B0-F302-4B2F-834B-33F8326C1AB2}" srcOrd="0" destOrd="0" parTransId="{D8B400C7-A1D6-4AFB-AF73-B66C10ED34A9}" sibTransId="{8EB116E1-E5C6-4C93-8209-DCD0060B4F16}"/>
    <dgm:cxn modelId="{CF29A9D2-03B0-4DB4-A4D6-3E1BB302131C}" srcId="{4255FA9C-DCEC-4B74-8948-AA85F15F5D63}" destId="{D1751FE9-43DB-446F-8AE0-E8F853B4A805}" srcOrd="4" destOrd="0" parTransId="{ABA40579-34C1-4682-A86A-56CC52BBD011}" sibTransId="{B56A1B02-7FDA-4E80-9CB3-5FAF1382FF3E}"/>
    <dgm:cxn modelId="{4A82E7B8-7225-43D0-B88F-08A69DEE2273}" type="presOf" srcId="{B87BC6B0-F302-4B2F-834B-33F8326C1AB2}" destId="{698E920D-BD0B-40D7-AC23-B8DCD3835193}" srcOrd="0" destOrd="0" presId="urn:microsoft.com/office/officeart/2005/8/layout/radial1"/>
    <dgm:cxn modelId="{40E13F39-B91D-4DA4-8B64-512609979842}" type="presOf" srcId="{DFE5ACB2-8229-4C01-965A-C894AB579B2E}" destId="{0F45191E-9CAE-49F1-B3D6-6224EA71674F}" srcOrd="1" destOrd="0" presId="urn:microsoft.com/office/officeart/2005/8/layout/radial1"/>
    <dgm:cxn modelId="{AA6E1E39-FC0A-4845-97F8-5B5DC4A77768}" type="presOf" srcId="{B1BBC33C-A659-422C-B5A1-3F023DBF3814}" destId="{B214EE1F-C92E-4C2E-974A-23703AFC3B4E}" srcOrd="0" destOrd="0" presId="urn:microsoft.com/office/officeart/2005/8/layout/radial1"/>
    <dgm:cxn modelId="{380DE4B7-2D36-402D-8496-A3A7B9D632B3}" srcId="{4255FA9C-DCEC-4B74-8948-AA85F15F5D63}" destId="{E3A406C1-70F7-45A4-AFD4-C64D46CB3DD9}" srcOrd="6" destOrd="0" parTransId="{B1BBC33C-A659-422C-B5A1-3F023DBF3814}" sibTransId="{D5DFDD64-7B44-4D9C-91E8-834D9A77FB4B}"/>
    <dgm:cxn modelId="{D1609D2D-CA52-40A6-B077-C234DCA6069A}" type="presOf" srcId="{D1751FE9-43DB-446F-8AE0-E8F853B4A805}" destId="{98F8D7DB-2652-40C6-9B78-DCFB8F600E03}" srcOrd="0" destOrd="0" presId="urn:microsoft.com/office/officeart/2005/8/layout/radial1"/>
    <dgm:cxn modelId="{2A42E746-24AD-4A1B-A456-2F99A91FE7A0}" type="presOf" srcId="{DFE5ACB2-8229-4C01-965A-C894AB579B2E}" destId="{82114915-EADA-40B5-B948-7E89481B4680}" srcOrd="0" destOrd="0" presId="urn:microsoft.com/office/officeart/2005/8/layout/radial1"/>
    <dgm:cxn modelId="{825105AB-8138-411C-ACA8-A0C2657FAD09}" srcId="{ADF47BAA-DC70-4812-B945-0998D2A1BFBF}" destId="{DD4A74E9-CDD3-483A-AA3B-6146FE4FA66E}" srcOrd="1" destOrd="0" parTransId="{1A8D9588-9040-43BF-A843-B8B11D8BB7A0}" sibTransId="{1816270B-BE4F-4929-9145-6F88D3C3B329}"/>
    <dgm:cxn modelId="{8354CFD1-7750-4856-BAF0-FC28D5604322}" srcId="{ADF47BAA-DC70-4812-B945-0998D2A1BFBF}" destId="{4255FA9C-DCEC-4B74-8948-AA85F15F5D63}" srcOrd="0" destOrd="0" parTransId="{83DF6405-DE59-4645-8FD0-7680B4C4B4C1}" sibTransId="{93B38C00-07DC-4818-9DE1-01620FE95145}"/>
    <dgm:cxn modelId="{3FFE93DB-670A-47A0-8A6C-2FB9B4C40ADD}" type="presOf" srcId="{0C54BFED-EBEE-44BD-AB03-91ABABD31509}" destId="{C1CAC792-D24E-4EEB-B116-856AE8EE06BA}" srcOrd="0" destOrd="0" presId="urn:microsoft.com/office/officeart/2005/8/layout/radial1"/>
    <dgm:cxn modelId="{A1408842-E99D-4A65-8ECB-DACB298BC20D}" type="presParOf" srcId="{6501CCD8-5930-42E0-80B4-D2E257364EAC}" destId="{D7D03B88-5E69-4106-AC5F-65413E89582A}" srcOrd="0" destOrd="0" presId="urn:microsoft.com/office/officeart/2005/8/layout/radial1"/>
    <dgm:cxn modelId="{407B6DDD-1099-486B-A95C-F272B9FB76C6}" type="presParOf" srcId="{6501CCD8-5930-42E0-80B4-D2E257364EAC}" destId="{ACDA2123-4C0E-4C48-9F59-9763C579FC03}" srcOrd="1" destOrd="0" presId="urn:microsoft.com/office/officeart/2005/8/layout/radial1"/>
    <dgm:cxn modelId="{E8A1933D-8379-4E35-9C24-22C761CDD1B4}" type="presParOf" srcId="{ACDA2123-4C0E-4C48-9F59-9763C579FC03}" destId="{B08A220C-3CE4-47F9-8C08-834C9325CF46}" srcOrd="0" destOrd="0" presId="urn:microsoft.com/office/officeart/2005/8/layout/radial1"/>
    <dgm:cxn modelId="{098C3385-E404-432D-A849-0BE38526B78B}" type="presParOf" srcId="{6501CCD8-5930-42E0-80B4-D2E257364EAC}" destId="{698E920D-BD0B-40D7-AC23-B8DCD3835193}" srcOrd="2" destOrd="0" presId="urn:microsoft.com/office/officeart/2005/8/layout/radial1"/>
    <dgm:cxn modelId="{82B9E9C2-E4FF-4F0B-88B0-C0A05951A5DB}" type="presParOf" srcId="{6501CCD8-5930-42E0-80B4-D2E257364EAC}" destId="{82114915-EADA-40B5-B948-7E89481B4680}" srcOrd="3" destOrd="0" presId="urn:microsoft.com/office/officeart/2005/8/layout/radial1"/>
    <dgm:cxn modelId="{348ACA1D-150C-4748-8D24-7296F985BE41}" type="presParOf" srcId="{82114915-EADA-40B5-B948-7E89481B4680}" destId="{0F45191E-9CAE-49F1-B3D6-6224EA71674F}" srcOrd="0" destOrd="0" presId="urn:microsoft.com/office/officeart/2005/8/layout/radial1"/>
    <dgm:cxn modelId="{20525676-502B-407C-8D8F-D8D629E31F37}" type="presParOf" srcId="{6501CCD8-5930-42E0-80B4-D2E257364EAC}" destId="{6D304782-41DB-44A4-AAB4-77163528A5BE}" srcOrd="4" destOrd="0" presId="urn:microsoft.com/office/officeart/2005/8/layout/radial1"/>
    <dgm:cxn modelId="{396A0CA8-9C73-4988-8446-8D8C55B9F7CE}" type="presParOf" srcId="{6501CCD8-5930-42E0-80B4-D2E257364EAC}" destId="{DAD877A5-D4E5-4477-9BE8-E68C5161DBD8}" srcOrd="5" destOrd="0" presId="urn:microsoft.com/office/officeart/2005/8/layout/radial1"/>
    <dgm:cxn modelId="{CB118C9C-FA94-40DB-B778-334368E8DF25}" type="presParOf" srcId="{DAD877A5-D4E5-4477-9BE8-E68C5161DBD8}" destId="{C9FA3462-A781-46C7-BC16-37FABE736505}" srcOrd="0" destOrd="0" presId="urn:microsoft.com/office/officeart/2005/8/layout/radial1"/>
    <dgm:cxn modelId="{5ED5CA48-9869-44AD-A56A-BD9C53799668}" type="presParOf" srcId="{6501CCD8-5930-42E0-80B4-D2E257364EAC}" destId="{67D05CFB-A10A-42CF-83ED-AD00E18CC8C0}" srcOrd="6" destOrd="0" presId="urn:microsoft.com/office/officeart/2005/8/layout/radial1"/>
    <dgm:cxn modelId="{0144D492-9C09-490E-81B0-5ED1C375A5CA}" type="presParOf" srcId="{6501CCD8-5930-42E0-80B4-D2E257364EAC}" destId="{C1CAC792-D24E-4EEB-B116-856AE8EE06BA}" srcOrd="7" destOrd="0" presId="urn:microsoft.com/office/officeart/2005/8/layout/radial1"/>
    <dgm:cxn modelId="{8A3D02E5-5351-4D1A-8ECA-5169AE3B2438}" type="presParOf" srcId="{C1CAC792-D24E-4EEB-B116-856AE8EE06BA}" destId="{049CECE2-AA5C-4984-B363-D824DC58627B}" srcOrd="0" destOrd="0" presId="urn:microsoft.com/office/officeart/2005/8/layout/radial1"/>
    <dgm:cxn modelId="{2B443D6C-61EB-4CC2-8E44-C85BE60DD588}" type="presParOf" srcId="{6501CCD8-5930-42E0-80B4-D2E257364EAC}" destId="{B97FEA86-E614-4D68-8A80-777DC75D5989}" srcOrd="8" destOrd="0" presId="urn:microsoft.com/office/officeart/2005/8/layout/radial1"/>
    <dgm:cxn modelId="{11B148E9-8384-4458-9D90-B79066B3B6DB}" type="presParOf" srcId="{6501CCD8-5930-42E0-80B4-D2E257364EAC}" destId="{E9DDD1F9-3894-4136-9BDC-334C9E0A3BE3}" srcOrd="9" destOrd="0" presId="urn:microsoft.com/office/officeart/2005/8/layout/radial1"/>
    <dgm:cxn modelId="{350F9284-024D-4803-85DD-B8F61D32487F}" type="presParOf" srcId="{E9DDD1F9-3894-4136-9BDC-334C9E0A3BE3}" destId="{B2E58232-DE9F-4B46-B09A-DCAC7A62338C}" srcOrd="0" destOrd="0" presId="urn:microsoft.com/office/officeart/2005/8/layout/radial1"/>
    <dgm:cxn modelId="{83811850-6890-4732-97DE-182BB2130E7B}" type="presParOf" srcId="{6501CCD8-5930-42E0-80B4-D2E257364EAC}" destId="{98F8D7DB-2652-40C6-9B78-DCFB8F600E03}" srcOrd="10" destOrd="0" presId="urn:microsoft.com/office/officeart/2005/8/layout/radial1"/>
    <dgm:cxn modelId="{1D7E690B-8D3D-4420-B87D-F84607CAD7AD}" type="presParOf" srcId="{6501CCD8-5930-42E0-80B4-D2E257364EAC}" destId="{DB370FF8-5E25-4043-98C0-BFD2B07CA860}" srcOrd="11" destOrd="0" presId="urn:microsoft.com/office/officeart/2005/8/layout/radial1"/>
    <dgm:cxn modelId="{00BACC7F-EEB5-4C9A-896F-71AACB1AA08A}" type="presParOf" srcId="{DB370FF8-5E25-4043-98C0-BFD2B07CA860}" destId="{3F82EF9F-B2B3-4E7C-9CD9-769E06195207}" srcOrd="0" destOrd="0" presId="urn:microsoft.com/office/officeart/2005/8/layout/radial1"/>
    <dgm:cxn modelId="{A395CEE7-F763-4D6E-8A62-37FDDC7FB162}" type="presParOf" srcId="{6501CCD8-5930-42E0-80B4-D2E257364EAC}" destId="{2538181E-39FC-4BC8-933A-BFD6CDF78406}" srcOrd="12" destOrd="0" presId="urn:microsoft.com/office/officeart/2005/8/layout/radial1"/>
    <dgm:cxn modelId="{B2E29CD7-C7B1-4FAB-87F8-0E182F747FDB}" type="presParOf" srcId="{6501CCD8-5930-42E0-80B4-D2E257364EAC}" destId="{B214EE1F-C92E-4C2E-974A-23703AFC3B4E}" srcOrd="13" destOrd="0" presId="urn:microsoft.com/office/officeart/2005/8/layout/radial1"/>
    <dgm:cxn modelId="{1DC4D692-9739-41F0-AB54-10B72C1CD28A}" type="presParOf" srcId="{B214EE1F-C92E-4C2E-974A-23703AFC3B4E}" destId="{69AC5612-61C0-4EDE-B217-7EB5C00FB479}" srcOrd="0" destOrd="0" presId="urn:microsoft.com/office/officeart/2005/8/layout/radial1"/>
    <dgm:cxn modelId="{A1CE1ECF-3B51-4E81-8505-E9B4CC439765}" type="presParOf" srcId="{6501CCD8-5930-42E0-80B4-D2E257364EAC}" destId="{5F4A4A09-7DD9-4574-8A94-DB9932950AE3}" srcOrd="14" destOrd="0" presId="urn:microsoft.com/office/officeart/2005/8/layout/radial1"/>
  </dgm:cxnLst>
  <dgm:bg/>
  <dgm:whole>
    <a:effectLst>
      <a:reflection blurRad="6350" stA="52000" endA="300" endPos="35000" dir="5400000" sy="-100000" algn="bl" rotWithShape="0"/>
    </a:effectLst>
  </dgm:whole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2500467-D780-4A46-AAB0-01C3E66A0A42}" type="doc">
      <dgm:prSet loTypeId="urn:microsoft.com/office/officeart/2005/8/layout/gear1" loCatId="relationship" qsTypeId="urn:microsoft.com/office/officeart/2005/8/quickstyle/3d1" qsCatId="3D" csTypeId="urn:microsoft.com/office/officeart/2005/8/colors/colorful4" csCatId="colorful" phldr="1"/>
      <dgm:spPr/>
    </dgm:pt>
    <dgm:pt modelId="{E8FB5236-24A9-4524-A147-6FCBB2054974}">
      <dgm:prSet phldrT="[Text]" custT="1"/>
      <dgm:spPr/>
      <dgm:t>
        <a:bodyPr/>
        <a:lstStyle/>
        <a:p>
          <a:r>
            <a:rPr lang="sr-Latn-CS" sz="3000" b="1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/>
            </a:rPr>
            <a:t>Unity</a:t>
          </a:r>
          <a:endParaRPr lang="en-US" sz="3000" b="1" cap="none" spc="0" dirty="0" smtClean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/>
          </a:endParaRPr>
        </a:p>
      </dgm:t>
    </dgm:pt>
    <dgm:pt modelId="{76B72E05-86C7-471F-ABE4-86C81FF8048D}" type="parTrans" cxnId="{C1E32433-AE23-4270-93B6-B419ACC80490}">
      <dgm:prSet/>
      <dgm:spPr/>
      <dgm:t>
        <a:bodyPr/>
        <a:lstStyle/>
        <a:p>
          <a:endParaRPr lang="en-US"/>
        </a:p>
      </dgm:t>
    </dgm:pt>
    <dgm:pt modelId="{40F95693-878B-494E-9C68-B2BE4E7B4502}" type="sibTrans" cxnId="{C1E32433-AE23-4270-93B6-B419ACC80490}">
      <dgm:prSet/>
      <dgm:spPr/>
      <dgm:t>
        <a:bodyPr/>
        <a:lstStyle/>
        <a:p>
          <a:endParaRPr lang="en-US"/>
        </a:p>
      </dgm:t>
    </dgm:pt>
    <dgm:pt modelId="{B1B81434-903A-4061-9D8B-2D460B35C277}">
      <dgm:prSet phldrT="[Text]" custT="1"/>
      <dgm:spPr/>
      <dgm:t>
        <a:bodyPr>
          <a:sp3d extrusionH="57150">
            <a:bevelT w="38100" h="38100" prst="angle"/>
          </a:sp3d>
        </a:bodyPr>
        <a:lstStyle/>
        <a:p>
          <a:r>
            <a:rPr lang="en-US" sz="1600" b="1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/>
            </a:rPr>
            <a:t>Initiative</a:t>
          </a:r>
        </a:p>
      </dgm:t>
    </dgm:pt>
    <dgm:pt modelId="{C4471D0D-E367-4025-B656-49C401764021}" type="parTrans" cxnId="{8BAA06D2-AFFC-44C7-97B0-F5F8273BBFF8}">
      <dgm:prSet/>
      <dgm:spPr/>
      <dgm:t>
        <a:bodyPr/>
        <a:lstStyle/>
        <a:p>
          <a:endParaRPr lang="en-US"/>
        </a:p>
      </dgm:t>
    </dgm:pt>
    <dgm:pt modelId="{74F0029D-2C6F-46F3-9604-CB01CB095375}" type="sibTrans" cxnId="{8BAA06D2-AFFC-44C7-97B0-F5F8273BBFF8}">
      <dgm:prSet/>
      <dgm:spPr/>
      <dgm:t>
        <a:bodyPr/>
        <a:lstStyle/>
        <a:p>
          <a:endParaRPr lang="en-US"/>
        </a:p>
      </dgm:t>
    </dgm:pt>
    <dgm:pt modelId="{8D4EAA2D-DA8F-4450-99C9-D1ED4E4CBC2F}">
      <dgm:prSet phldrT="[Text]" custT="1"/>
      <dgm:spPr/>
      <dgm:t>
        <a:bodyPr/>
        <a:lstStyle/>
        <a:p>
          <a:r>
            <a:rPr lang="sr-Latn-CS" sz="13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/>
            </a:rPr>
            <a:t>Competence</a:t>
          </a:r>
          <a:endParaRPr lang="en-US" sz="1300" b="0" cap="none" spc="0" dirty="0" smtClean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/>
          </a:endParaRPr>
        </a:p>
      </dgm:t>
    </dgm:pt>
    <dgm:pt modelId="{2A9FF632-0ECE-4EA9-A59F-41F0EA028EA4}" type="parTrans" cxnId="{9E6E015C-5958-43BF-BB7C-5EE8A679B7F6}">
      <dgm:prSet/>
      <dgm:spPr/>
      <dgm:t>
        <a:bodyPr/>
        <a:lstStyle/>
        <a:p>
          <a:endParaRPr lang="en-US"/>
        </a:p>
      </dgm:t>
    </dgm:pt>
    <dgm:pt modelId="{5A18FB22-FECE-4894-83AC-02A3AD31D0D1}" type="sibTrans" cxnId="{9E6E015C-5958-43BF-BB7C-5EE8A679B7F6}">
      <dgm:prSet/>
      <dgm:spPr/>
      <dgm:t>
        <a:bodyPr/>
        <a:lstStyle/>
        <a:p>
          <a:endParaRPr lang="en-US"/>
        </a:p>
      </dgm:t>
    </dgm:pt>
    <dgm:pt modelId="{054AB3EE-A13A-4D13-ABE2-D7CA2B96A100}" type="pres">
      <dgm:prSet presAssocID="{E2500467-D780-4A46-AAB0-01C3E66A0A42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B08F20A4-2416-46B4-8B4A-3F0DA481111E}" type="pres">
      <dgm:prSet presAssocID="{E8FB5236-24A9-4524-A147-6FCBB2054974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785DE7-9B37-46A4-9259-DD6E47167AC4}" type="pres">
      <dgm:prSet presAssocID="{E8FB5236-24A9-4524-A147-6FCBB2054974}" presName="gear1srcNode" presStyleLbl="node1" presStyleIdx="0" presStyleCnt="3"/>
      <dgm:spPr/>
      <dgm:t>
        <a:bodyPr/>
        <a:lstStyle/>
        <a:p>
          <a:endParaRPr lang="en-US"/>
        </a:p>
      </dgm:t>
    </dgm:pt>
    <dgm:pt modelId="{937687A3-395F-480A-BDC3-28D29CD47BF2}" type="pres">
      <dgm:prSet presAssocID="{E8FB5236-24A9-4524-A147-6FCBB2054974}" presName="gear1dstNode" presStyleLbl="node1" presStyleIdx="0" presStyleCnt="3"/>
      <dgm:spPr/>
      <dgm:t>
        <a:bodyPr/>
        <a:lstStyle/>
        <a:p>
          <a:endParaRPr lang="en-US"/>
        </a:p>
      </dgm:t>
    </dgm:pt>
    <dgm:pt modelId="{43EDBBF1-906C-446C-BBE1-B71A757CA16B}" type="pres">
      <dgm:prSet presAssocID="{B1B81434-903A-4061-9D8B-2D460B35C277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8122A0-795A-4340-AA45-FAF6A08CBBE9}" type="pres">
      <dgm:prSet presAssocID="{B1B81434-903A-4061-9D8B-2D460B35C277}" presName="gear2srcNode" presStyleLbl="node1" presStyleIdx="1" presStyleCnt="3"/>
      <dgm:spPr/>
      <dgm:t>
        <a:bodyPr/>
        <a:lstStyle/>
        <a:p>
          <a:endParaRPr lang="en-US"/>
        </a:p>
      </dgm:t>
    </dgm:pt>
    <dgm:pt modelId="{57CBD305-CA1D-4CBB-A72C-95632FD924C7}" type="pres">
      <dgm:prSet presAssocID="{B1B81434-903A-4061-9D8B-2D460B35C277}" presName="gear2dstNode" presStyleLbl="node1" presStyleIdx="1" presStyleCnt="3"/>
      <dgm:spPr/>
      <dgm:t>
        <a:bodyPr/>
        <a:lstStyle/>
        <a:p>
          <a:endParaRPr lang="en-US"/>
        </a:p>
      </dgm:t>
    </dgm:pt>
    <dgm:pt modelId="{596F3B9E-8D92-4626-8AFD-A5A787B67DDB}" type="pres">
      <dgm:prSet presAssocID="{8D4EAA2D-DA8F-4450-99C9-D1ED4E4CBC2F}" presName="gear3" presStyleLbl="node1" presStyleIdx="2" presStyleCnt="3"/>
      <dgm:spPr/>
      <dgm:t>
        <a:bodyPr/>
        <a:lstStyle/>
        <a:p>
          <a:endParaRPr lang="en-US"/>
        </a:p>
      </dgm:t>
    </dgm:pt>
    <dgm:pt modelId="{1D44057D-FC2D-43E5-8F05-2985A59FE260}" type="pres">
      <dgm:prSet presAssocID="{8D4EAA2D-DA8F-4450-99C9-D1ED4E4CBC2F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F2CEE1-1F9A-431A-9DAA-15EE49543BE7}" type="pres">
      <dgm:prSet presAssocID="{8D4EAA2D-DA8F-4450-99C9-D1ED4E4CBC2F}" presName="gear3srcNode" presStyleLbl="node1" presStyleIdx="2" presStyleCnt="3"/>
      <dgm:spPr/>
      <dgm:t>
        <a:bodyPr/>
        <a:lstStyle/>
        <a:p>
          <a:endParaRPr lang="en-US"/>
        </a:p>
      </dgm:t>
    </dgm:pt>
    <dgm:pt modelId="{F2213C7E-A1CF-4D86-A316-A2926DA0F93C}" type="pres">
      <dgm:prSet presAssocID="{8D4EAA2D-DA8F-4450-99C9-D1ED4E4CBC2F}" presName="gear3dstNode" presStyleLbl="node1" presStyleIdx="2" presStyleCnt="3"/>
      <dgm:spPr/>
      <dgm:t>
        <a:bodyPr/>
        <a:lstStyle/>
        <a:p>
          <a:endParaRPr lang="en-US"/>
        </a:p>
      </dgm:t>
    </dgm:pt>
    <dgm:pt modelId="{108AA9F3-239C-4663-85C2-F811FDCF9860}" type="pres">
      <dgm:prSet presAssocID="{40F95693-878B-494E-9C68-B2BE4E7B4502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AB0DE6D0-76BD-47A1-BF72-C52CAE8793B6}" type="pres">
      <dgm:prSet presAssocID="{74F0029D-2C6F-46F3-9604-CB01CB095375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A17FF845-183B-4D44-827B-CE24265C41E6}" type="pres">
      <dgm:prSet presAssocID="{5A18FB22-FECE-4894-83AC-02A3AD31D0D1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A95BC4D9-1892-4D79-9DE3-35E725544304}" type="presOf" srcId="{8D4EAA2D-DA8F-4450-99C9-D1ED4E4CBC2F}" destId="{F2213C7E-A1CF-4D86-A316-A2926DA0F93C}" srcOrd="3" destOrd="0" presId="urn:microsoft.com/office/officeart/2005/8/layout/gear1"/>
    <dgm:cxn modelId="{C1E32433-AE23-4270-93B6-B419ACC80490}" srcId="{E2500467-D780-4A46-AAB0-01C3E66A0A42}" destId="{E8FB5236-24A9-4524-A147-6FCBB2054974}" srcOrd="0" destOrd="0" parTransId="{76B72E05-86C7-471F-ABE4-86C81FF8048D}" sibTransId="{40F95693-878B-494E-9C68-B2BE4E7B4502}"/>
    <dgm:cxn modelId="{AB7F2F54-B76D-428F-B18F-8E68D08062E5}" type="presOf" srcId="{8D4EAA2D-DA8F-4450-99C9-D1ED4E4CBC2F}" destId="{43F2CEE1-1F9A-431A-9DAA-15EE49543BE7}" srcOrd="2" destOrd="0" presId="urn:microsoft.com/office/officeart/2005/8/layout/gear1"/>
    <dgm:cxn modelId="{3DBD1EF3-DC86-49EA-9D2A-1F5380049F33}" type="presOf" srcId="{B1B81434-903A-4061-9D8B-2D460B35C277}" destId="{4E8122A0-795A-4340-AA45-FAF6A08CBBE9}" srcOrd="1" destOrd="0" presId="urn:microsoft.com/office/officeart/2005/8/layout/gear1"/>
    <dgm:cxn modelId="{38659353-00D8-4986-82AE-90F1885A8641}" type="presOf" srcId="{E8FB5236-24A9-4524-A147-6FCBB2054974}" destId="{937687A3-395F-480A-BDC3-28D29CD47BF2}" srcOrd="2" destOrd="0" presId="urn:microsoft.com/office/officeart/2005/8/layout/gear1"/>
    <dgm:cxn modelId="{EDEBA533-405C-49CA-92BC-57497E8CE23B}" type="presOf" srcId="{74F0029D-2C6F-46F3-9604-CB01CB095375}" destId="{AB0DE6D0-76BD-47A1-BF72-C52CAE8793B6}" srcOrd="0" destOrd="0" presId="urn:microsoft.com/office/officeart/2005/8/layout/gear1"/>
    <dgm:cxn modelId="{67F939C8-4EAB-4129-B70A-AACC155ACE94}" type="presOf" srcId="{B1B81434-903A-4061-9D8B-2D460B35C277}" destId="{57CBD305-CA1D-4CBB-A72C-95632FD924C7}" srcOrd="2" destOrd="0" presId="urn:microsoft.com/office/officeart/2005/8/layout/gear1"/>
    <dgm:cxn modelId="{9E6E015C-5958-43BF-BB7C-5EE8A679B7F6}" srcId="{E2500467-D780-4A46-AAB0-01C3E66A0A42}" destId="{8D4EAA2D-DA8F-4450-99C9-D1ED4E4CBC2F}" srcOrd="2" destOrd="0" parTransId="{2A9FF632-0ECE-4EA9-A59F-41F0EA028EA4}" sibTransId="{5A18FB22-FECE-4894-83AC-02A3AD31D0D1}"/>
    <dgm:cxn modelId="{8BAA06D2-AFFC-44C7-97B0-F5F8273BBFF8}" srcId="{E2500467-D780-4A46-AAB0-01C3E66A0A42}" destId="{B1B81434-903A-4061-9D8B-2D460B35C277}" srcOrd="1" destOrd="0" parTransId="{C4471D0D-E367-4025-B656-49C401764021}" sibTransId="{74F0029D-2C6F-46F3-9604-CB01CB095375}"/>
    <dgm:cxn modelId="{C237BAD8-AEFD-4C01-8117-2736114218FE}" type="presOf" srcId="{E8FB5236-24A9-4524-A147-6FCBB2054974}" destId="{B08F20A4-2416-46B4-8B4A-3F0DA481111E}" srcOrd="0" destOrd="0" presId="urn:microsoft.com/office/officeart/2005/8/layout/gear1"/>
    <dgm:cxn modelId="{29B88374-F5B1-4C43-A8F2-F4863E5E27B1}" type="presOf" srcId="{E8FB5236-24A9-4524-A147-6FCBB2054974}" destId="{F6785DE7-9B37-46A4-9259-DD6E47167AC4}" srcOrd="1" destOrd="0" presId="urn:microsoft.com/office/officeart/2005/8/layout/gear1"/>
    <dgm:cxn modelId="{73F3B643-AEC6-4322-BB69-941A918BFE46}" type="presOf" srcId="{B1B81434-903A-4061-9D8B-2D460B35C277}" destId="{43EDBBF1-906C-446C-BBE1-B71A757CA16B}" srcOrd="0" destOrd="0" presId="urn:microsoft.com/office/officeart/2005/8/layout/gear1"/>
    <dgm:cxn modelId="{FE826BB3-FAB6-4E3D-836E-2C8DA6CE1B6D}" type="presOf" srcId="{E2500467-D780-4A46-AAB0-01C3E66A0A42}" destId="{054AB3EE-A13A-4D13-ABE2-D7CA2B96A100}" srcOrd="0" destOrd="0" presId="urn:microsoft.com/office/officeart/2005/8/layout/gear1"/>
    <dgm:cxn modelId="{33B72727-D7C7-4AD4-817D-D5492FEF6F3A}" type="presOf" srcId="{5A18FB22-FECE-4894-83AC-02A3AD31D0D1}" destId="{A17FF845-183B-4D44-827B-CE24265C41E6}" srcOrd="0" destOrd="0" presId="urn:microsoft.com/office/officeart/2005/8/layout/gear1"/>
    <dgm:cxn modelId="{24FA0BAF-9DFE-4E71-9C1F-EC314DC7B105}" type="presOf" srcId="{40F95693-878B-494E-9C68-B2BE4E7B4502}" destId="{108AA9F3-239C-4663-85C2-F811FDCF9860}" srcOrd="0" destOrd="0" presId="urn:microsoft.com/office/officeart/2005/8/layout/gear1"/>
    <dgm:cxn modelId="{3BC5B410-B677-44DD-B51E-0CCF901360E2}" type="presOf" srcId="{8D4EAA2D-DA8F-4450-99C9-D1ED4E4CBC2F}" destId="{596F3B9E-8D92-4626-8AFD-A5A787B67DDB}" srcOrd="0" destOrd="0" presId="urn:microsoft.com/office/officeart/2005/8/layout/gear1"/>
    <dgm:cxn modelId="{66B98560-45DA-4A08-93CC-00D0438E42F5}" type="presOf" srcId="{8D4EAA2D-DA8F-4450-99C9-D1ED4E4CBC2F}" destId="{1D44057D-FC2D-43E5-8F05-2985A59FE260}" srcOrd="1" destOrd="0" presId="urn:microsoft.com/office/officeart/2005/8/layout/gear1"/>
    <dgm:cxn modelId="{60254A22-9712-40C4-9E12-4FD90C2A2A93}" type="presParOf" srcId="{054AB3EE-A13A-4D13-ABE2-D7CA2B96A100}" destId="{B08F20A4-2416-46B4-8B4A-3F0DA481111E}" srcOrd="0" destOrd="0" presId="urn:microsoft.com/office/officeart/2005/8/layout/gear1"/>
    <dgm:cxn modelId="{FC2B4B52-5D60-479D-8463-18925C60C31E}" type="presParOf" srcId="{054AB3EE-A13A-4D13-ABE2-D7CA2B96A100}" destId="{F6785DE7-9B37-46A4-9259-DD6E47167AC4}" srcOrd="1" destOrd="0" presId="urn:microsoft.com/office/officeart/2005/8/layout/gear1"/>
    <dgm:cxn modelId="{37554C28-22DB-46C4-8F2C-CD709B96A625}" type="presParOf" srcId="{054AB3EE-A13A-4D13-ABE2-D7CA2B96A100}" destId="{937687A3-395F-480A-BDC3-28D29CD47BF2}" srcOrd="2" destOrd="0" presId="urn:microsoft.com/office/officeart/2005/8/layout/gear1"/>
    <dgm:cxn modelId="{F78F3488-3A6C-493F-A444-5A855743559B}" type="presParOf" srcId="{054AB3EE-A13A-4D13-ABE2-D7CA2B96A100}" destId="{43EDBBF1-906C-446C-BBE1-B71A757CA16B}" srcOrd="3" destOrd="0" presId="urn:microsoft.com/office/officeart/2005/8/layout/gear1"/>
    <dgm:cxn modelId="{4B7A5B6F-CC5A-4A09-BB1C-47FB55D4A0AF}" type="presParOf" srcId="{054AB3EE-A13A-4D13-ABE2-D7CA2B96A100}" destId="{4E8122A0-795A-4340-AA45-FAF6A08CBBE9}" srcOrd="4" destOrd="0" presId="urn:microsoft.com/office/officeart/2005/8/layout/gear1"/>
    <dgm:cxn modelId="{D2E03E4D-654B-4509-8F36-A485E832B076}" type="presParOf" srcId="{054AB3EE-A13A-4D13-ABE2-D7CA2B96A100}" destId="{57CBD305-CA1D-4CBB-A72C-95632FD924C7}" srcOrd="5" destOrd="0" presId="urn:microsoft.com/office/officeart/2005/8/layout/gear1"/>
    <dgm:cxn modelId="{961D39E2-CE7A-4F74-BD32-8A1C060A1311}" type="presParOf" srcId="{054AB3EE-A13A-4D13-ABE2-D7CA2B96A100}" destId="{596F3B9E-8D92-4626-8AFD-A5A787B67DDB}" srcOrd="6" destOrd="0" presId="urn:microsoft.com/office/officeart/2005/8/layout/gear1"/>
    <dgm:cxn modelId="{44C52834-E83D-4D9B-BF30-1D9AF860ED59}" type="presParOf" srcId="{054AB3EE-A13A-4D13-ABE2-D7CA2B96A100}" destId="{1D44057D-FC2D-43E5-8F05-2985A59FE260}" srcOrd="7" destOrd="0" presId="urn:microsoft.com/office/officeart/2005/8/layout/gear1"/>
    <dgm:cxn modelId="{21A82E6C-4922-44C8-92C0-762D13A92F38}" type="presParOf" srcId="{054AB3EE-A13A-4D13-ABE2-D7CA2B96A100}" destId="{43F2CEE1-1F9A-431A-9DAA-15EE49543BE7}" srcOrd="8" destOrd="0" presId="urn:microsoft.com/office/officeart/2005/8/layout/gear1"/>
    <dgm:cxn modelId="{27DD1185-828E-419C-B3F6-9CC45547F451}" type="presParOf" srcId="{054AB3EE-A13A-4D13-ABE2-D7CA2B96A100}" destId="{F2213C7E-A1CF-4D86-A316-A2926DA0F93C}" srcOrd="9" destOrd="0" presId="urn:microsoft.com/office/officeart/2005/8/layout/gear1"/>
    <dgm:cxn modelId="{E51791CD-651C-49C5-9777-01988488F6A1}" type="presParOf" srcId="{054AB3EE-A13A-4D13-ABE2-D7CA2B96A100}" destId="{108AA9F3-239C-4663-85C2-F811FDCF9860}" srcOrd="10" destOrd="0" presId="urn:microsoft.com/office/officeart/2005/8/layout/gear1"/>
    <dgm:cxn modelId="{CA58E045-FEAC-4557-B4BE-5EFB41260DC5}" type="presParOf" srcId="{054AB3EE-A13A-4D13-ABE2-D7CA2B96A100}" destId="{AB0DE6D0-76BD-47A1-BF72-C52CAE8793B6}" srcOrd="11" destOrd="0" presId="urn:microsoft.com/office/officeart/2005/8/layout/gear1"/>
    <dgm:cxn modelId="{C4B7C8AB-5F08-4313-AA34-2D6E63B7FDF8}" type="presParOf" srcId="{054AB3EE-A13A-4D13-ABE2-D7CA2B96A100}" destId="{A17FF845-183B-4D44-827B-CE24265C41E6}" srcOrd="12" destOrd="0" presId="urn:microsoft.com/office/officeart/2005/8/layout/gear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r-Latn-CS" smtClean="0"/>
              <a:t>Kliknite i uredite naslov mastera</a:t>
            </a:r>
            <a:endParaRPr lang="sr-Latn-CS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r-Latn-CS" smtClean="0"/>
              <a:t>Kliknite i uredite stil podnaslova mastera</a:t>
            </a:r>
            <a:endParaRPr lang="sr-Latn-C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9A9C7-3724-498D-AD15-1B0D565C4176}" type="datetimeFigureOut">
              <a:rPr lang="sr-Latn-CS"/>
              <a:pPr>
                <a:defRPr/>
              </a:pPr>
              <a:t>27.1.2012</a:t>
            </a:fld>
            <a:endParaRPr lang="sr-Latn-C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BB0C1-6C23-455D-8A21-8FC75319C056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42826-B15A-4B79-9177-CFF7A146D21C}" type="datetimeFigureOut">
              <a:rPr lang="sr-Latn-CS"/>
              <a:pPr>
                <a:defRPr/>
              </a:pPr>
              <a:t>27.1.2012</a:t>
            </a:fld>
            <a:endParaRPr lang="sr-Latn-C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A4DC6-3FAC-47A6-85F1-00630C156F6D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r-Latn-CS" smtClean="0"/>
              <a:t>Kliknite i uredite naslov mastera</a:t>
            </a:r>
            <a:endParaRPr lang="sr-Latn-CS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 smtClean="0"/>
              <a:t>Kliknite i uredite stilove teksta mastera</a:t>
            </a:r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8C873-2ADF-40E9-8F77-62384355EDB1}" type="datetimeFigureOut">
              <a:rPr lang="sr-Latn-CS"/>
              <a:pPr>
                <a:defRPr/>
              </a:pPr>
              <a:t>27.1.2012</a:t>
            </a:fld>
            <a:endParaRPr lang="sr-Latn-C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45749-3DA5-4613-8D2B-D21603B7F7E7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/>
          </a:p>
        </p:txBody>
      </p:sp>
      <p:sp>
        <p:nvSpPr>
          <p:cNvPr id="3" name="Čuvar mesta za sadržaj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/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/>
          </a:p>
        </p:txBody>
      </p:sp>
      <p:sp>
        <p:nvSpPr>
          <p:cNvPr id="5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58DEA-4B00-4A79-B61F-D9ABE1B56178}" type="datetimeFigureOut">
              <a:rPr lang="sr-Latn-CS"/>
              <a:pPr>
                <a:defRPr/>
              </a:pPr>
              <a:t>27.1.2012</a:t>
            </a:fld>
            <a:endParaRPr lang="sr-Latn-CS"/>
          </a:p>
        </p:txBody>
      </p:sp>
      <p:sp>
        <p:nvSpPr>
          <p:cNvPr id="6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7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E2DD8-E134-416C-A3D6-97D2BFF2A7F8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r-Latn-CS" smtClean="0"/>
              <a:t>Kliknite i uredite naslov mastera</a:t>
            </a:r>
            <a:endParaRPr lang="sr-Latn-CS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/>
          </a:p>
        </p:txBody>
      </p:sp>
      <p:sp>
        <p:nvSpPr>
          <p:cNvPr id="5" name="Čuvar mesta za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</p:txBody>
      </p:sp>
      <p:sp>
        <p:nvSpPr>
          <p:cNvPr id="6" name="Čuvar mesta za sadržaj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/>
          </a:p>
        </p:txBody>
      </p:sp>
      <p:sp>
        <p:nvSpPr>
          <p:cNvPr id="7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E43B5-2243-4936-A9B8-CB9700452B60}" type="datetimeFigureOut">
              <a:rPr lang="sr-Latn-CS"/>
              <a:pPr>
                <a:defRPr/>
              </a:pPr>
              <a:t>27.1.2012</a:t>
            </a:fld>
            <a:endParaRPr lang="sr-Latn-CS"/>
          </a:p>
        </p:txBody>
      </p:sp>
      <p:sp>
        <p:nvSpPr>
          <p:cNvPr id="8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9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7871D-39AC-4958-AC62-F120D3699808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/>
          </a:p>
        </p:txBody>
      </p:sp>
      <p:sp>
        <p:nvSpPr>
          <p:cNvPr id="3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A8ECF-A721-4609-958E-08DC7397760D}" type="datetimeFigureOut">
              <a:rPr lang="sr-Latn-CS"/>
              <a:pPr>
                <a:defRPr/>
              </a:pPr>
              <a:t>27.1.2012</a:t>
            </a:fld>
            <a:endParaRPr lang="sr-Latn-CS"/>
          </a:p>
        </p:txBody>
      </p:sp>
      <p:sp>
        <p:nvSpPr>
          <p:cNvPr id="4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2940B-B011-4E36-875E-14F2231839AA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D1ABF-D2DA-493F-8434-739C5A1A6A8E}" type="datetimeFigureOut">
              <a:rPr lang="sr-Latn-CS"/>
              <a:pPr>
                <a:defRPr/>
              </a:pPr>
              <a:t>27.1.2012</a:t>
            </a:fld>
            <a:endParaRPr lang="sr-Latn-CS"/>
          </a:p>
        </p:txBody>
      </p:sp>
      <p:sp>
        <p:nvSpPr>
          <p:cNvPr id="3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4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24B04-FDBB-4A64-8EF5-8FD9327D9853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r-Latn-CS" smtClean="0"/>
              <a:t>Kliknite i uredite naslov mastera</a:t>
            </a:r>
            <a:endParaRPr lang="sr-Latn-CS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</p:txBody>
      </p:sp>
      <p:sp>
        <p:nvSpPr>
          <p:cNvPr id="5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53C2E-5169-468E-820D-D153934E8197}" type="datetimeFigureOut">
              <a:rPr lang="sr-Latn-CS"/>
              <a:pPr>
                <a:defRPr/>
              </a:pPr>
              <a:t>27.1.2012</a:t>
            </a:fld>
            <a:endParaRPr lang="sr-Latn-CS"/>
          </a:p>
        </p:txBody>
      </p:sp>
      <p:sp>
        <p:nvSpPr>
          <p:cNvPr id="6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7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6B0C3-0CC7-4774-8498-304BE9582E29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r-Latn-CS" smtClean="0"/>
              <a:t>Kliknite i uredite naslov mastera</a:t>
            </a:r>
            <a:endParaRPr lang="sr-Latn-CS"/>
          </a:p>
        </p:txBody>
      </p:sp>
      <p:sp>
        <p:nvSpPr>
          <p:cNvPr id="3" name="Čuvar mesta za slik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r-Latn-CS" noProof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stilove teksta mastera</a:t>
            </a:r>
          </a:p>
        </p:txBody>
      </p:sp>
      <p:sp>
        <p:nvSpPr>
          <p:cNvPr id="5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BFED9-8066-4570-BCAE-3B459F9B5309}" type="datetimeFigureOut">
              <a:rPr lang="sr-Latn-CS"/>
              <a:pPr>
                <a:defRPr/>
              </a:pPr>
              <a:t>27.1.2012</a:t>
            </a:fld>
            <a:endParaRPr lang="sr-Latn-CS"/>
          </a:p>
        </p:txBody>
      </p:sp>
      <p:sp>
        <p:nvSpPr>
          <p:cNvPr id="6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7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C4565-B07A-4513-8272-4C942304CFB5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A102F-2F88-4ECB-987D-FE0D990B9DD9}" type="datetimeFigureOut">
              <a:rPr lang="sr-Latn-CS"/>
              <a:pPr>
                <a:defRPr/>
              </a:pPr>
              <a:t>27.1.2012</a:t>
            </a:fld>
            <a:endParaRPr lang="sr-Latn-C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5A627-74E8-463A-9A20-D67450E2F983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r-Latn-CS" smtClean="0"/>
              <a:t>Kliknite i uredite naslov mastera</a:t>
            </a:r>
            <a:endParaRPr lang="sr-Latn-CS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EF6D9-B13F-4BFC-A960-39E41EB4E46F}" type="datetimeFigureOut">
              <a:rPr lang="sr-Latn-CS"/>
              <a:pPr>
                <a:defRPr/>
              </a:pPr>
              <a:t>27.1.2012</a:t>
            </a:fld>
            <a:endParaRPr lang="sr-Latn-C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193A4-B158-4BEE-BE4E-42A12F48E10F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Čuvar mesta za naslov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r-Latn-CS" smtClean="0"/>
              <a:t>Kliknite i uredite naslov mastera</a:t>
            </a:r>
          </a:p>
        </p:txBody>
      </p:sp>
      <p:sp>
        <p:nvSpPr>
          <p:cNvPr id="1027" name="Čuvar mesta za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r-Latn-CS" smtClean="0"/>
              <a:t>Kliknite i uredite stilove teksta mastera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28DBA4-CD51-4243-B647-49E351ADEB64}" type="datetimeFigureOut">
              <a:rPr lang="sr-Latn-CS"/>
              <a:pPr>
                <a:defRPr/>
              </a:pPr>
              <a:t>27.1.2012</a:t>
            </a:fld>
            <a:endParaRPr lang="sr-Latn-C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209BF8-1E0B-416D-97C8-5A48B6EC52C9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obodni oblik 8"/>
          <p:cNvSpPr/>
          <p:nvPr/>
        </p:nvSpPr>
        <p:spPr>
          <a:xfrm>
            <a:off x="-42139" y="142876"/>
            <a:ext cx="9186171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sp>
        <p:nvSpPr>
          <p:cNvPr id="8" name="Slobodni oblik 7"/>
          <p:cNvSpPr/>
          <p:nvPr/>
        </p:nvSpPr>
        <p:spPr>
          <a:xfrm>
            <a:off x="-42203" y="0"/>
            <a:ext cx="9186203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037" y="3934428"/>
            <a:ext cx="2609641" cy="1852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3316" name="Text Box 7"/>
          <p:cNvSpPr txBox="1">
            <a:spLocks noChangeArrowheads="1"/>
          </p:cNvSpPr>
          <p:nvPr/>
        </p:nvSpPr>
        <p:spPr bwMode="auto">
          <a:xfrm>
            <a:off x="928688" y="3141663"/>
            <a:ext cx="71643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US" sz="1600" b="1">
                <a:latin typeface="Calibri" pitchFamily="34" charset="0"/>
              </a:rPr>
              <a:t>Miša Živić, President of SCSU</a:t>
            </a:r>
            <a:endParaRPr lang="sr-Latn-CS" sz="1600" b="1">
              <a:latin typeface="Calibri" pitchFamily="34" charset="0"/>
            </a:endParaRPr>
          </a:p>
        </p:txBody>
      </p:sp>
      <p:sp>
        <p:nvSpPr>
          <p:cNvPr id="13317" name="Text Box 8"/>
          <p:cNvSpPr txBox="1">
            <a:spLocks noChangeArrowheads="1"/>
          </p:cNvSpPr>
          <p:nvPr/>
        </p:nvSpPr>
        <p:spPr bwMode="auto">
          <a:xfrm>
            <a:off x="3119438" y="6381750"/>
            <a:ext cx="30241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US" sz="1400">
                <a:latin typeface="Calibri" pitchFamily="34" charset="0"/>
              </a:rPr>
              <a:t>30</a:t>
            </a:r>
            <a:r>
              <a:rPr lang="en-US" sz="1400" baseline="30000">
                <a:latin typeface="Calibri" pitchFamily="34" charset="0"/>
              </a:rPr>
              <a:t>th</a:t>
            </a:r>
            <a:r>
              <a:rPr lang="en-US" sz="1400">
                <a:latin typeface="Calibri" pitchFamily="34" charset="0"/>
              </a:rPr>
              <a:t>  January 2012, Belgrade, Serbia</a:t>
            </a:r>
          </a:p>
        </p:txBody>
      </p:sp>
      <p:sp>
        <p:nvSpPr>
          <p:cNvPr id="13318" name="Line 10"/>
          <p:cNvSpPr>
            <a:spLocks noChangeShapeType="1"/>
          </p:cNvSpPr>
          <p:nvPr/>
        </p:nvSpPr>
        <p:spPr bwMode="auto">
          <a:xfrm flipH="1">
            <a:off x="900113" y="3068638"/>
            <a:ext cx="7632700" cy="0"/>
          </a:xfrm>
          <a:prstGeom prst="line">
            <a:avLst/>
          </a:prstGeom>
          <a:noFill/>
          <a:ln w="25400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19" name="Text Box 9"/>
          <p:cNvSpPr txBox="1">
            <a:spLocks noChangeArrowheads="1"/>
          </p:cNvSpPr>
          <p:nvPr/>
        </p:nvSpPr>
        <p:spPr bwMode="auto">
          <a:xfrm>
            <a:off x="938213" y="2547938"/>
            <a:ext cx="7848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latin typeface="Calibri" pitchFamily="34" charset="0"/>
              </a:rPr>
              <a:t>Student Conference of Serbian Universities</a:t>
            </a:r>
            <a:r>
              <a:rPr lang="sr-Latn-CS" sz="2800" b="1">
                <a:latin typeface="Calibri" pitchFamily="34" charset="0"/>
              </a:rPr>
              <a:t> </a:t>
            </a:r>
            <a:r>
              <a:rPr lang="en-US" sz="2800" b="1">
                <a:latin typeface="Calibri" pitchFamily="34" charset="0"/>
              </a:rPr>
              <a:t>(</a:t>
            </a:r>
            <a:r>
              <a:rPr lang="sr-Latn-CS" sz="2800" b="1">
                <a:latin typeface="Calibri" pitchFamily="34" charset="0"/>
              </a:rPr>
              <a:t>SCSU</a:t>
            </a:r>
            <a:r>
              <a:rPr lang="en-US" sz="2800" b="1">
                <a:latin typeface="Calibri" pitchFamily="34" charset="0"/>
              </a:rPr>
              <a:t>)</a:t>
            </a:r>
            <a:endParaRPr lang="sr-Latn-CS" sz="28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obodni oblik 8"/>
          <p:cNvSpPr/>
          <p:nvPr/>
        </p:nvSpPr>
        <p:spPr>
          <a:xfrm>
            <a:off x="-42139" y="142876"/>
            <a:ext cx="9186171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sp>
        <p:nvSpPr>
          <p:cNvPr id="8" name="Slobodni oblik 7"/>
          <p:cNvSpPr/>
          <p:nvPr/>
        </p:nvSpPr>
        <p:spPr>
          <a:xfrm>
            <a:off x="-42203" y="0"/>
            <a:ext cx="9186203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pic>
        <p:nvPicPr>
          <p:cNvPr id="15" name="Picture 21" descr="C:\Documents and Settings\Aleksandar Popovic.ALEKSAND-A6C076\Desktop\HERE team\Srbija_Grb-65mm-cmyk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8689358" y="6183545"/>
            <a:ext cx="296241" cy="54067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23318" y="6167956"/>
            <a:ext cx="801422" cy="56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4341" name="Rectangle 6"/>
          <p:cNvSpPr>
            <a:spLocks noChangeArrowheads="1"/>
          </p:cNvSpPr>
          <p:nvPr/>
        </p:nvSpPr>
        <p:spPr bwMode="auto">
          <a:xfrm>
            <a:off x="0" y="6092825"/>
            <a:ext cx="9144000" cy="1196975"/>
          </a:xfrm>
          <a:prstGeom prst="rect">
            <a:avLst/>
          </a:prstGeom>
          <a:solidFill>
            <a:srgbClr val="FFFFFF">
              <a:alpha val="34117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42" name="Line 8"/>
          <p:cNvSpPr>
            <a:spLocks noChangeShapeType="1"/>
          </p:cNvSpPr>
          <p:nvPr/>
        </p:nvSpPr>
        <p:spPr bwMode="auto">
          <a:xfrm flipH="1">
            <a:off x="0" y="6092825"/>
            <a:ext cx="9144000" cy="0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3" name="Text Box 9"/>
          <p:cNvSpPr txBox="1">
            <a:spLocks noChangeArrowheads="1"/>
          </p:cNvSpPr>
          <p:nvPr/>
        </p:nvSpPr>
        <p:spPr bwMode="auto">
          <a:xfrm>
            <a:off x="0" y="6192838"/>
            <a:ext cx="71643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US" sz="1400">
                <a:solidFill>
                  <a:srgbClr val="B2B2B2"/>
                </a:solidFill>
                <a:latin typeface="Calibri" pitchFamily="34" charset="0"/>
              </a:rPr>
              <a:t>SCSU – Student Conference of Serbian Universities</a:t>
            </a:r>
            <a:endParaRPr lang="sr-Latn-CS" sz="1400">
              <a:solidFill>
                <a:srgbClr val="B2B2B2"/>
              </a:solidFill>
              <a:latin typeface="Calibri" pitchFamily="34" charset="0"/>
            </a:endParaRPr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0" y="0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Introduction</a:t>
            </a:r>
            <a:endParaRPr lang="sr-Latn-C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Calibri" pitchFamily="34" charset="0"/>
            </a:endParaRPr>
          </a:p>
        </p:txBody>
      </p:sp>
      <p:pic>
        <p:nvPicPr>
          <p:cNvPr id="14345" name="Picture 2"/>
          <p:cNvPicPr>
            <a:picLocks noChangeAspect="1" noChangeArrowheads="1"/>
          </p:cNvPicPr>
          <p:nvPr/>
        </p:nvPicPr>
        <p:blipFill>
          <a:blip r:embed="rId4">
            <a:lum bright="70000" contrast="-70000"/>
          </a:blip>
          <a:srcRect/>
          <a:stretch>
            <a:fillRect/>
          </a:stretch>
        </p:blipFill>
        <p:spPr bwMode="auto">
          <a:xfrm>
            <a:off x="0" y="4005263"/>
            <a:ext cx="2771775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214313" y="1714500"/>
            <a:ext cx="8569325" cy="3871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thaiDist" defTabSz="449263">
              <a:spcBef>
                <a:spcPts val="1125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00"/>
                </a:solidFill>
                <a:latin typeface="+mn-lt"/>
              </a:rPr>
              <a:t>Law on higher education </a:t>
            </a:r>
            <a:r>
              <a:rPr lang="sr-Latn-CS" b="1" dirty="0">
                <a:solidFill>
                  <a:srgbClr val="000000"/>
                </a:solidFill>
                <a:latin typeface="+mn-lt"/>
              </a:rPr>
              <a:t>(LHE) - </a:t>
            </a:r>
            <a:r>
              <a:rPr lang="en-US" b="1" dirty="0">
                <a:solidFill>
                  <a:srgbClr val="000000"/>
                </a:solidFill>
                <a:latin typeface="+mn-lt"/>
              </a:rPr>
              <a:t>2005: </a:t>
            </a:r>
            <a:r>
              <a:rPr lang="en-US" dirty="0">
                <a:solidFill>
                  <a:srgbClr val="000000"/>
                </a:solidFill>
                <a:latin typeface="+mn-lt"/>
              </a:rPr>
              <a:t>legal framework for implementation of Bologna declaration and Lisbon convention</a:t>
            </a:r>
            <a:r>
              <a:rPr lang="en-US" dirty="0">
                <a:latin typeface="+mn-lt"/>
              </a:rPr>
              <a:t>.</a:t>
            </a:r>
            <a:endParaRPr lang="sr-Latn-CS" dirty="0">
              <a:latin typeface="+mn-lt"/>
            </a:endParaRPr>
          </a:p>
          <a:p>
            <a:pPr algn="thaiDist" defTabSz="449263">
              <a:spcBef>
                <a:spcPts val="1125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sr-Latn-CS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Implementation</a:t>
            </a:r>
            <a:r>
              <a:rPr lang="sr-Latn-CS" dirty="0">
                <a:solidFill>
                  <a:schemeClr val="accent1"/>
                </a:solidFill>
                <a:latin typeface="+mn-lt"/>
              </a:rPr>
              <a:t> </a:t>
            </a:r>
            <a:r>
              <a:rPr lang="sr-Latn-CS" dirty="0">
                <a:latin typeface="+mn-lt"/>
              </a:rPr>
              <a:t>of </a:t>
            </a:r>
            <a:r>
              <a:rPr lang="sr-Latn-CS" dirty="0" err="1">
                <a:latin typeface="+mn-lt"/>
              </a:rPr>
              <a:t>Bologna</a:t>
            </a:r>
            <a:r>
              <a:rPr lang="sr-Latn-CS" dirty="0">
                <a:latin typeface="+mn-lt"/>
              </a:rPr>
              <a:t> </a:t>
            </a:r>
            <a:r>
              <a:rPr lang="sr-Latn-CS" dirty="0" err="1">
                <a:latin typeface="+mn-lt"/>
              </a:rPr>
              <a:t>declaration</a:t>
            </a:r>
            <a:r>
              <a:rPr lang="sr-Latn-CS" dirty="0">
                <a:latin typeface="+mn-lt"/>
              </a:rPr>
              <a:t> </a:t>
            </a:r>
            <a:r>
              <a:rPr lang="sr-Latn-CS" dirty="0" err="1">
                <a:latin typeface="+mn-lt"/>
              </a:rPr>
              <a:t>process</a:t>
            </a:r>
            <a:r>
              <a:rPr lang="sr-Latn-CS" dirty="0">
                <a:latin typeface="+mn-lt"/>
              </a:rPr>
              <a:t> </a:t>
            </a:r>
            <a:r>
              <a:rPr lang="sr-Latn-CS" dirty="0" err="1">
                <a:latin typeface="+mn-lt"/>
              </a:rPr>
              <a:t>began</a:t>
            </a:r>
            <a:r>
              <a:rPr lang="sr-Latn-CS" dirty="0">
                <a:latin typeface="+mn-lt"/>
              </a:rPr>
              <a:t> in</a:t>
            </a:r>
            <a:r>
              <a:rPr lang="sr-Latn-CS" dirty="0">
                <a:solidFill>
                  <a:schemeClr val="accent1"/>
                </a:solidFill>
                <a:latin typeface="+mn-lt"/>
              </a:rPr>
              <a:t> </a:t>
            </a:r>
            <a:r>
              <a:rPr lang="sr-Latn-CS" b="1" dirty="0" err="1">
                <a:solidFill>
                  <a:schemeClr val="accent1"/>
                </a:solidFill>
                <a:latin typeface="+mn-lt"/>
              </a:rPr>
              <a:t>academic</a:t>
            </a:r>
            <a:r>
              <a:rPr lang="sr-Latn-CS" b="1" dirty="0">
                <a:solidFill>
                  <a:schemeClr val="accent1"/>
                </a:solidFill>
                <a:latin typeface="+mn-lt"/>
              </a:rPr>
              <a:t> 2006/07</a:t>
            </a:r>
            <a:r>
              <a:rPr lang="en-US" b="1" dirty="0">
                <a:solidFill>
                  <a:schemeClr val="accent1"/>
                </a:solidFill>
                <a:latin typeface="+mn-lt"/>
              </a:rPr>
              <a:t>.</a:t>
            </a:r>
            <a:endParaRPr lang="sr-Latn-CS" b="1" dirty="0">
              <a:solidFill>
                <a:schemeClr val="accent1"/>
              </a:solidFill>
              <a:latin typeface="+mn-lt"/>
            </a:endParaRPr>
          </a:p>
          <a:p>
            <a:pPr algn="thaiDist" defTabSz="449263">
              <a:spcBef>
                <a:spcPts val="1125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dirty="0">
              <a:solidFill>
                <a:schemeClr val="accent1"/>
              </a:solidFill>
              <a:latin typeface="+mn-lt"/>
            </a:endParaRPr>
          </a:p>
          <a:p>
            <a:pPr algn="thaiDist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dirty="0">
                <a:solidFill>
                  <a:srgbClr val="000000"/>
                </a:solidFill>
                <a:latin typeface="+mn-lt"/>
              </a:rPr>
              <a:t>Students as:</a:t>
            </a:r>
          </a:p>
          <a:p>
            <a:pPr algn="thaiDist" defTabSz="449263">
              <a:buClr>
                <a:srgbClr val="000000"/>
              </a:buClr>
              <a:buSzPct val="100000"/>
              <a:buFont typeface="Wingdings" pitchFamily="2" charset="2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dirty="0">
                <a:solidFill>
                  <a:srgbClr val="000000"/>
                </a:solidFill>
                <a:latin typeface="+mn-lt"/>
              </a:rPr>
              <a:t>- </a:t>
            </a:r>
            <a:r>
              <a:rPr lang="en-US" b="1" dirty="0">
                <a:solidFill>
                  <a:srgbClr val="FF0000"/>
                </a:solidFill>
                <a:latin typeface="+mn-lt"/>
              </a:rPr>
              <a:t>partners</a:t>
            </a:r>
            <a:r>
              <a:rPr lang="en-US" dirty="0">
                <a:solidFill>
                  <a:srgbClr val="000000"/>
                </a:solidFill>
                <a:latin typeface="+mn-lt"/>
              </a:rPr>
              <a:t> in decision making process</a:t>
            </a:r>
          </a:p>
          <a:p>
            <a:pPr algn="thaiDist" defTabSz="449263">
              <a:buClr>
                <a:srgbClr val="000000"/>
              </a:buClr>
              <a:buSzPct val="100000"/>
              <a:buFont typeface="Wingdings" pitchFamily="2" charset="2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dirty="0">
                <a:solidFill>
                  <a:srgbClr val="000000"/>
                </a:solidFill>
                <a:latin typeface="+mn-lt"/>
              </a:rPr>
              <a:t>- </a:t>
            </a:r>
            <a:r>
              <a:rPr lang="sr-Latn-CS" b="1" dirty="0" err="1">
                <a:solidFill>
                  <a:srgbClr val="FF0000"/>
                </a:solidFill>
                <a:latin typeface="+mn-lt"/>
              </a:rPr>
              <a:t>equal</a:t>
            </a:r>
            <a:r>
              <a:rPr lang="sr-Latn-CS" dirty="0">
                <a:solidFill>
                  <a:srgbClr val="FF0000"/>
                </a:solidFill>
                <a:latin typeface="+mn-lt"/>
              </a:rPr>
              <a:t> </a:t>
            </a:r>
            <a:r>
              <a:rPr lang="sr-Latn-CS" b="1" dirty="0" err="1">
                <a:solidFill>
                  <a:srgbClr val="FF0000"/>
                </a:solidFill>
                <a:latin typeface="+mn-lt"/>
              </a:rPr>
              <a:t>members</a:t>
            </a:r>
            <a:r>
              <a:rPr lang="sr-Latn-CS" dirty="0">
                <a:solidFill>
                  <a:srgbClr val="FF0000"/>
                </a:solidFill>
                <a:latin typeface="+mn-lt"/>
              </a:rPr>
              <a:t> </a:t>
            </a:r>
            <a:r>
              <a:rPr lang="sr-Latn-CS" dirty="0">
                <a:solidFill>
                  <a:srgbClr val="000000"/>
                </a:solidFill>
                <a:latin typeface="+mn-lt"/>
              </a:rPr>
              <a:t>of the </a:t>
            </a:r>
            <a:r>
              <a:rPr lang="sr-Latn-CS" dirty="0" err="1">
                <a:solidFill>
                  <a:srgbClr val="000000"/>
                </a:solidFill>
                <a:latin typeface="+mn-lt"/>
              </a:rPr>
              <a:t>academic</a:t>
            </a:r>
            <a:r>
              <a:rPr lang="sr-Latn-CS" dirty="0">
                <a:solidFill>
                  <a:srgbClr val="000000"/>
                </a:solidFill>
                <a:latin typeface="+mn-lt"/>
              </a:rPr>
              <a:t> </a:t>
            </a:r>
            <a:r>
              <a:rPr lang="sr-Latn-CS" dirty="0" err="1">
                <a:solidFill>
                  <a:srgbClr val="000000"/>
                </a:solidFill>
                <a:latin typeface="+mn-lt"/>
              </a:rPr>
              <a:t>community</a:t>
            </a:r>
            <a:endParaRPr lang="en-US" dirty="0">
              <a:solidFill>
                <a:srgbClr val="000000"/>
              </a:solidFill>
              <a:latin typeface="+mn-lt"/>
            </a:endParaRPr>
          </a:p>
          <a:p>
            <a:pPr algn="thaiDist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it-IT" dirty="0">
              <a:solidFill>
                <a:srgbClr val="000000"/>
              </a:solidFill>
              <a:latin typeface="+mn-lt"/>
            </a:endParaRPr>
          </a:p>
          <a:p>
            <a:pPr algn="thaiDist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it-IT" dirty="0">
                <a:solidFill>
                  <a:srgbClr val="000000"/>
                </a:solidFill>
                <a:latin typeface="+mn-lt"/>
              </a:rPr>
              <a:t>Students Parliament of </a:t>
            </a:r>
            <a:r>
              <a:rPr lang="it-IT" dirty="0">
                <a:latin typeface="+mn-lt"/>
              </a:rPr>
              <a:t>high education institutions  – Article 56. LHE</a:t>
            </a:r>
          </a:p>
          <a:p>
            <a:pPr algn="thaiDist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it-IT" dirty="0">
              <a:latin typeface="+mn-lt"/>
            </a:endParaRPr>
          </a:p>
          <a:p>
            <a:pPr algn="thaiDist"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it-IT" dirty="0">
                <a:latin typeface="+mn-lt"/>
              </a:rPr>
              <a:t>Student</a:t>
            </a:r>
            <a:r>
              <a:rPr lang="sr-Latn-CS" dirty="0">
                <a:latin typeface="+mn-lt"/>
              </a:rPr>
              <a:t> </a:t>
            </a:r>
            <a:r>
              <a:rPr lang="sr-Latn-CS" dirty="0" err="1">
                <a:latin typeface="+mn-lt"/>
              </a:rPr>
              <a:t>Conference</a:t>
            </a:r>
            <a:r>
              <a:rPr lang="sr-Latn-CS" dirty="0">
                <a:latin typeface="+mn-lt"/>
              </a:rPr>
              <a:t> of </a:t>
            </a:r>
            <a:r>
              <a:rPr lang="sr-Latn-CS" dirty="0" err="1">
                <a:latin typeface="+mn-lt"/>
              </a:rPr>
              <a:t>Serbian</a:t>
            </a:r>
            <a:r>
              <a:rPr lang="sr-Latn-CS" dirty="0">
                <a:latin typeface="+mn-lt"/>
              </a:rPr>
              <a:t> </a:t>
            </a:r>
            <a:r>
              <a:rPr lang="sr-Latn-CS" dirty="0" err="1">
                <a:latin typeface="+mn-lt"/>
              </a:rPr>
              <a:t>Universities</a:t>
            </a:r>
            <a:r>
              <a:rPr lang="sr-Latn-CS" dirty="0">
                <a:latin typeface="+mn-lt"/>
              </a:rPr>
              <a:t> (SCSU)</a:t>
            </a:r>
            <a:r>
              <a:rPr lang="it-IT" dirty="0">
                <a:latin typeface="+mn-lt"/>
              </a:rPr>
              <a:t>  – Article </a:t>
            </a:r>
            <a:r>
              <a:rPr lang="sr-Latn-CS" dirty="0">
                <a:latin typeface="+mn-lt"/>
              </a:rPr>
              <a:t>22</a:t>
            </a:r>
            <a:r>
              <a:rPr lang="it-IT" dirty="0">
                <a:latin typeface="+mn-lt"/>
              </a:rPr>
              <a:t>. LHE</a:t>
            </a:r>
            <a:endParaRPr lang="sr-Latn-CS" dirty="0">
              <a:latin typeface="+mn-lt"/>
            </a:endParaRPr>
          </a:p>
          <a:p>
            <a:pPr algn="thaiDist" defTabSz="449263">
              <a:spcBef>
                <a:spcPts val="1125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sr-Latn-CS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obodni oblik 1"/>
          <p:cNvSpPr/>
          <p:nvPr/>
        </p:nvSpPr>
        <p:spPr>
          <a:xfrm>
            <a:off x="-42139" y="142876"/>
            <a:ext cx="9186171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sp>
        <p:nvSpPr>
          <p:cNvPr id="3" name="Slobodni oblik 2"/>
          <p:cNvSpPr/>
          <p:nvPr/>
        </p:nvSpPr>
        <p:spPr>
          <a:xfrm>
            <a:off x="-42203" y="0"/>
            <a:ext cx="9186203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pic>
        <p:nvPicPr>
          <p:cNvPr id="4" name="Picture 21" descr="C:\Documents and Settings\Aleksandar Popovic.ALEKSAND-A6C076\Desktop\HERE team\Srbija_Grb-65mm-cmyk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8689358" y="6183545"/>
            <a:ext cx="296241" cy="54067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23318" y="6167956"/>
            <a:ext cx="801422" cy="56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5365" name="Rectangle 6"/>
          <p:cNvSpPr>
            <a:spLocks noChangeArrowheads="1"/>
          </p:cNvSpPr>
          <p:nvPr/>
        </p:nvSpPr>
        <p:spPr bwMode="auto">
          <a:xfrm>
            <a:off x="0" y="6092825"/>
            <a:ext cx="9144000" cy="1196975"/>
          </a:xfrm>
          <a:prstGeom prst="rect">
            <a:avLst/>
          </a:prstGeom>
          <a:solidFill>
            <a:srgbClr val="FFFFFF">
              <a:alpha val="34117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66" name="Line 8"/>
          <p:cNvSpPr>
            <a:spLocks noChangeShapeType="1"/>
          </p:cNvSpPr>
          <p:nvPr/>
        </p:nvSpPr>
        <p:spPr bwMode="auto">
          <a:xfrm flipH="1">
            <a:off x="0" y="6092825"/>
            <a:ext cx="9144000" cy="0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67" name="Text Box 9"/>
          <p:cNvSpPr txBox="1">
            <a:spLocks noChangeArrowheads="1"/>
          </p:cNvSpPr>
          <p:nvPr/>
        </p:nvSpPr>
        <p:spPr bwMode="auto">
          <a:xfrm>
            <a:off x="0" y="6121400"/>
            <a:ext cx="71643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US" sz="1400">
                <a:solidFill>
                  <a:srgbClr val="B2B2B2"/>
                </a:solidFill>
                <a:latin typeface="Calibri" pitchFamily="34" charset="0"/>
              </a:rPr>
              <a:t>SCSU – Student Conference of Serbian Universities</a:t>
            </a:r>
            <a:endParaRPr lang="sr-Latn-CS" sz="1400">
              <a:solidFill>
                <a:srgbClr val="B2B2B2"/>
              </a:solidFill>
              <a:latin typeface="Calibri" pitchFamily="34" charset="0"/>
            </a:endParaRPr>
          </a:p>
        </p:txBody>
      </p:sp>
      <p:graphicFrame>
        <p:nvGraphicFramePr>
          <p:cNvPr id="10" name="Dijagram 9"/>
          <p:cNvGraphicFramePr/>
          <p:nvPr/>
        </p:nvGraphicFramePr>
        <p:xfrm>
          <a:off x="214282" y="571480"/>
          <a:ext cx="8715436" cy="57864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0" y="0"/>
            <a:ext cx="9001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449263">
              <a:spcBef>
                <a:spcPts val="1125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sr-Latn-CS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Hierarchy</a:t>
            </a:r>
            <a:r>
              <a:rPr lang="sr-Latn-C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 of </a:t>
            </a:r>
            <a:r>
              <a:rPr lang="sr-Latn-CS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students</a:t>
            </a:r>
            <a:r>
              <a:rPr lang="sr-Latn-C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 </a:t>
            </a:r>
            <a:r>
              <a:rPr lang="sr-Latn-CS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representatives</a:t>
            </a:r>
            <a:endParaRPr lang="it-IT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Calibri" pitchFamily="34" charset="0"/>
            </a:endParaRPr>
          </a:p>
        </p:txBody>
      </p:sp>
      <p:sp>
        <p:nvSpPr>
          <p:cNvPr id="12" name="Okvir za tekst 11"/>
          <p:cNvSpPr txBox="1"/>
          <p:nvPr/>
        </p:nvSpPr>
        <p:spPr>
          <a:xfrm>
            <a:off x="3000364" y="5429264"/>
            <a:ext cx="4643470" cy="5539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sr-Latn-CS" sz="3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250.000 </a:t>
            </a:r>
            <a:r>
              <a:rPr lang="sr-Latn-CS" sz="30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students</a:t>
            </a:r>
            <a:endParaRPr lang="sr-Latn-CS" sz="3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obodni oblik 8"/>
          <p:cNvSpPr/>
          <p:nvPr/>
        </p:nvSpPr>
        <p:spPr>
          <a:xfrm>
            <a:off x="-42139" y="142876"/>
            <a:ext cx="9186171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sp>
        <p:nvSpPr>
          <p:cNvPr id="8" name="Slobodni oblik 7"/>
          <p:cNvSpPr/>
          <p:nvPr/>
        </p:nvSpPr>
        <p:spPr>
          <a:xfrm>
            <a:off x="-42203" y="0"/>
            <a:ext cx="9186203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pic>
        <p:nvPicPr>
          <p:cNvPr id="15" name="Picture 21" descr="C:\Documents and Settings\Aleksandar Popovic.ALEKSAND-A6C076\Desktop\HERE team\Srbija_Grb-65mm-cmyk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8689358" y="6183545"/>
            <a:ext cx="296241" cy="54067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23318" y="6167956"/>
            <a:ext cx="801422" cy="56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6389" name="Rectangle 6"/>
          <p:cNvSpPr>
            <a:spLocks noChangeArrowheads="1"/>
          </p:cNvSpPr>
          <p:nvPr/>
        </p:nvSpPr>
        <p:spPr bwMode="auto">
          <a:xfrm>
            <a:off x="0" y="6092825"/>
            <a:ext cx="9144000" cy="1196975"/>
          </a:xfrm>
          <a:prstGeom prst="rect">
            <a:avLst/>
          </a:prstGeom>
          <a:solidFill>
            <a:srgbClr val="FFFFFF">
              <a:alpha val="34117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6390" name="Picture 2"/>
          <p:cNvPicPr>
            <a:picLocks noChangeAspect="1" noChangeArrowheads="1"/>
          </p:cNvPicPr>
          <p:nvPr/>
        </p:nvPicPr>
        <p:blipFill>
          <a:blip r:embed="rId4">
            <a:lum bright="70000" contrast="-70000"/>
          </a:blip>
          <a:srcRect/>
          <a:stretch>
            <a:fillRect/>
          </a:stretch>
        </p:blipFill>
        <p:spPr bwMode="auto">
          <a:xfrm>
            <a:off x="0" y="3927475"/>
            <a:ext cx="2771775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Line 8"/>
          <p:cNvSpPr>
            <a:spLocks noChangeShapeType="1"/>
          </p:cNvSpPr>
          <p:nvPr/>
        </p:nvSpPr>
        <p:spPr bwMode="auto">
          <a:xfrm flipH="1">
            <a:off x="0" y="6092825"/>
            <a:ext cx="9144000" cy="0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92" name="Text Box 9"/>
          <p:cNvSpPr txBox="1">
            <a:spLocks noChangeArrowheads="1"/>
          </p:cNvSpPr>
          <p:nvPr/>
        </p:nvSpPr>
        <p:spPr bwMode="auto">
          <a:xfrm>
            <a:off x="0" y="6165850"/>
            <a:ext cx="69294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US" sz="1400">
                <a:solidFill>
                  <a:srgbClr val="B2B2B2"/>
                </a:solidFill>
                <a:latin typeface="Calibri" pitchFamily="34" charset="0"/>
              </a:rPr>
              <a:t>SCSU – Student Conference of Serbian Universities</a:t>
            </a:r>
            <a:endParaRPr lang="sr-Latn-CS" sz="1400">
              <a:solidFill>
                <a:srgbClr val="B2B2B2"/>
              </a:solidFill>
              <a:latin typeface="Calibri" pitchFamily="34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485775" y="1143000"/>
            <a:ext cx="8229600" cy="5214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sr-Latn-CS" sz="2800" dirty="0">
              <a:latin typeface="Calibri" pitchFamily="34" charset="0"/>
            </a:endParaRP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Clr>
                <a:srgbClr val="C00000"/>
              </a:buClr>
              <a:buSzPct val="103000"/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sr-Latn-CS" sz="2000" b="1" dirty="0">
                <a:latin typeface="Calibri" pitchFamily="34" charset="0"/>
              </a:rPr>
              <a:t>Highest</a:t>
            </a:r>
            <a:r>
              <a:rPr lang="sr-Latn-CS" sz="2000" dirty="0">
                <a:latin typeface="Calibri" pitchFamily="34" charset="0"/>
              </a:rPr>
              <a:t> </a:t>
            </a:r>
            <a:r>
              <a:rPr lang="en-US" sz="2000" dirty="0">
                <a:latin typeface="Calibri" pitchFamily="34" charset="0"/>
              </a:rPr>
              <a:t>students </a:t>
            </a:r>
            <a:r>
              <a:rPr lang="sr-Latn-CS" sz="2000" dirty="0">
                <a:latin typeface="Calibri" pitchFamily="34" charset="0"/>
              </a:rPr>
              <a:t>representative body</a:t>
            </a:r>
            <a:r>
              <a:rPr lang="en-US" sz="2000" dirty="0">
                <a:latin typeface="Calibri" pitchFamily="34" charset="0"/>
              </a:rPr>
              <a:t> in Serbia.</a:t>
            </a: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Clr>
                <a:srgbClr val="C00000"/>
              </a:buClr>
              <a:buSzPct val="103000"/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000" dirty="0">
              <a:latin typeface="Calibri" pitchFamily="34" charset="0"/>
            </a:endParaRP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Clr>
                <a:srgbClr val="C00000"/>
              </a:buClr>
              <a:buSzPct val="103000"/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sr-Latn-CS" sz="2000" b="1" dirty="0">
                <a:solidFill>
                  <a:srgbClr val="0070C0"/>
                </a:solidFill>
                <a:latin typeface="Calibri" pitchFamily="34" charset="0"/>
              </a:rPr>
              <a:t>5</a:t>
            </a:r>
            <a:r>
              <a:rPr lang="en-US" sz="2000" b="1" dirty="0">
                <a:solidFill>
                  <a:srgbClr val="0070C0"/>
                </a:solidFill>
                <a:latin typeface="Calibri" pitchFamily="34" charset="0"/>
              </a:rPr>
              <a:t>5</a:t>
            </a:r>
            <a:r>
              <a:rPr lang="en-US" sz="2000" dirty="0">
                <a:latin typeface="Calibri" pitchFamily="34" charset="0"/>
              </a:rPr>
              <a:t> student</a:t>
            </a:r>
            <a:r>
              <a:rPr lang="sr-Latn-CS" sz="2000" dirty="0">
                <a:latin typeface="Calibri" pitchFamily="34" charset="0"/>
              </a:rPr>
              <a:t> delegates from </a:t>
            </a:r>
            <a:r>
              <a:rPr lang="sr-Latn-CS" sz="2000" b="1" dirty="0">
                <a:solidFill>
                  <a:srgbClr val="0070C0"/>
                </a:solidFill>
                <a:latin typeface="Calibri" pitchFamily="34" charset="0"/>
              </a:rPr>
              <a:t>14</a:t>
            </a:r>
            <a:r>
              <a:rPr lang="sr-Latn-CS" sz="2000" dirty="0">
                <a:latin typeface="Calibri" pitchFamily="34" charset="0"/>
              </a:rPr>
              <a:t> public and private Universities</a:t>
            </a:r>
            <a:r>
              <a:rPr lang="en-US" sz="2000" dirty="0">
                <a:latin typeface="Calibri" pitchFamily="34" charset="0"/>
              </a:rPr>
              <a:t>.</a:t>
            </a: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Clr>
                <a:srgbClr val="C00000"/>
              </a:buClr>
              <a:buSzPct val="103000"/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000" dirty="0">
              <a:latin typeface="Calibri" pitchFamily="34" charset="0"/>
            </a:endParaRP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Clr>
                <a:srgbClr val="C00000"/>
              </a:buClr>
              <a:buSzPct val="103000"/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000" dirty="0">
                <a:latin typeface="Calibri" pitchFamily="34" charset="0"/>
              </a:rPr>
              <a:t>R</a:t>
            </a:r>
            <a:r>
              <a:rPr lang="sr-Cyrl-CS" sz="2000" dirty="0">
                <a:latin typeface="Calibri" pitchFamily="34" charset="0"/>
              </a:rPr>
              <a:t>epresents </a:t>
            </a:r>
            <a:r>
              <a:rPr lang="sr-Cyrl-CS" sz="2000" b="1" dirty="0">
                <a:latin typeface="Calibri" pitchFamily="34" charset="0"/>
              </a:rPr>
              <a:t>250.000</a:t>
            </a:r>
            <a:r>
              <a:rPr lang="sr-Cyrl-CS" sz="2000" dirty="0">
                <a:latin typeface="Calibri" pitchFamily="34" charset="0"/>
              </a:rPr>
              <a:t> students from Serbia</a:t>
            </a:r>
            <a:r>
              <a:rPr lang="en-US" sz="2000" dirty="0">
                <a:latin typeface="Calibri" pitchFamily="34" charset="0"/>
              </a:rPr>
              <a:t>.</a:t>
            </a:r>
            <a:endParaRPr lang="sr-Latn-CS" sz="2000" dirty="0">
              <a:latin typeface="Calibri" pitchFamily="34" charset="0"/>
            </a:endParaRP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Clr>
                <a:srgbClr val="C00000"/>
              </a:buClr>
              <a:buSzPct val="103000"/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000" dirty="0">
              <a:latin typeface="Calibri" pitchFamily="34" charset="0"/>
            </a:endParaRP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Clr>
                <a:srgbClr val="C00000"/>
              </a:buClr>
              <a:buSzPct val="103000"/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000" dirty="0">
                <a:latin typeface="Calibri" pitchFamily="34" charset="0"/>
              </a:rPr>
              <a:t>F</a:t>
            </a:r>
            <a:r>
              <a:rPr lang="sr-Cyrl-CS" sz="2000" dirty="0">
                <a:latin typeface="Calibri" pitchFamily="34" charset="0"/>
              </a:rPr>
              <a:t>orm of </a:t>
            </a:r>
            <a:r>
              <a:rPr lang="en-US" sz="2000" dirty="0">
                <a:latin typeface="Calibri" pitchFamily="34" charset="0"/>
              </a:rPr>
              <a:t>S</a:t>
            </a:r>
            <a:r>
              <a:rPr lang="sr-Cyrl-CS" sz="2000" dirty="0">
                <a:latin typeface="Calibri" pitchFamily="34" charset="0"/>
              </a:rPr>
              <a:t>tudents' </a:t>
            </a:r>
            <a:r>
              <a:rPr lang="en-US" sz="2000" dirty="0">
                <a:latin typeface="Calibri" pitchFamily="34" charset="0"/>
              </a:rPr>
              <a:t>P</a:t>
            </a:r>
            <a:r>
              <a:rPr lang="sr-Cyrl-CS" sz="2000" dirty="0">
                <a:latin typeface="Calibri" pitchFamily="34" charset="0"/>
              </a:rPr>
              <a:t>arliament </a:t>
            </a:r>
            <a:r>
              <a:rPr lang="en-US" sz="2000" dirty="0">
                <a:latin typeface="Calibri" pitchFamily="34" charset="0"/>
              </a:rPr>
              <a:t>of</a:t>
            </a:r>
            <a:r>
              <a:rPr lang="sr-Cyrl-CS" sz="2000" dirty="0">
                <a:latin typeface="Calibri" pitchFamily="34" charset="0"/>
              </a:rPr>
              <a:t> Serbia</a:t>
            </a:r>
            <a:r>
              <a:rPr lang="en-US" sz="2000" dirty="0">
                <a:latin typeface="Calibri" pitchFamily="34" charset="0"/>
              </a:rPr>
              <a:t>.</a:t>
            </a: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Clr>
                <a:srgbClr val="C00000"/>
              </a:buClr>
              <a:buSzPct val="103000"/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000" dirty="0">
              <a:latin typeface="Calibri" pitchFamily="34" charset="0"/>
            </a:endParaRP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Clr>
                <a:srgbClr val="C00000"/>
              </a:buClr>
              <a:buSzPct val="103000"/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000" b="1" dirty="0">
                <a:solidFill>
                  <a:srgbClr val="0070C0"/>
                </a:solidFill>
                <a:latin typeface="Calibri" pitchFamily="34" charset="0"/>
              </a:rPr>
              <a:t>First mandate </a:t>
            </a:r>
            <a:r>
              <a:rPr lang="en-US" sz="2000" dirty="0">
                <a:latin typeface="Calibri" pitchFamily="34" charset="0"/>
              </a:rPr>
              <a:t>- 15</a:t>
            </a:r>
            <a:r>
              <a:rPr lang="en-US" sz="2000" baseline="30000" dirty="0">
                <a:latin typeface="Calibri" pitchFamily="34" charset="0"/>
              </a:rPr>
              <a:t>th</a:t>
            </a:r>
            <a:r>
              <a:rPr lang="en-US" sz="2000" dirty="0">
                <a:latin typeface="Calibri" pitchFamily="34" charset="0"/>
              </a:rPr>
              <a:t> January 2010 </a:t>
            </a: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Clr>
                <a:srgbClr val="C00000"/>
              </a:buClr>
              <a:buSzPct val="103000"/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000" dirty="0">
              <a:latin typeface="Calibri" pitchFamily="34" charset="0"/>
            </a:endParaRPr>
          </a:p>
          <a:p>
            <a:pPr indent="355600" defTabSz="449263">
              <a:lnSpc>
                <a:spcPct val="80000"/>
              </a:lnSpc>
              <a:spcBef>
                <a:spcPts val="700"/>
              </a:spcBef>
              <a:buClr>
                <a:srgbClr val="C00000"/>
              </a:buClr>
              <a:buSzPct val="103000"/>
              <a:buFont typeface="Wingdings" pitchFamily="2" charset="2"/>
              <a:buChar char="§"/>
              <a:tabLst>
                <a:tab pos="355600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000" b="1" dirty="0">
                <a:solidFill>
                  <a:srgbClr val="0070C0"/>
                </a:solidFill>
                <a:latin typeface="Calibri" pitchFamily="34" charset="0"/>
              </a:rPr>
              <a:t>Second mandate </a:t>
            </a:r>
            <a:r>
              <a:rPr lang="en-US" sz="2000" dirty="0">
                <a:latin typeface="Calibri" pitchFamily="34" charset="0"/>
              </a:rPr>
              <a:t>– 26</a:t>
            </a:r>
            <a:r>
              <a:rPr lang="en-US" sz="2000" baseline="30000" dirty="0">
                <a:latin typeface="Calibri" pitchFamily="34" charset="0"/>
              </a:rPr>
              <a:t>th</a:t>
            </a:r>
            <a:r>
              <a:rPr lang="en-US" sz="2000" dirty="0">
                <a:latin typeface="Calibri" pitchFamily="34" charset="0"/>
              </a:rPr>
              <a:t> November </a:t>
            </a:r>
            <a:r>
              <a:rPr lang="en-US" sz="2000" dirty="0">
                <a:latin typeface="Calibri" pitchFamily="34" charset="0"/>
              </a:rPr>
              <a:t>2010</a:t>
            </a:r>
            <a:endParaRPr lang="en-US" sz="2000" dirty="0">
              <a:latin typeface="Calibri" pitchFamily="34" charset="0"/>
            </a:endParaRP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000" dirty="0">
              <a:latin typeface="Calibri" pitchFamily="34" charset="0"/>
            </a:endParaRP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000" dirty="0">
              <a:latin typeface="Calibri" pitchFamily="34" charset="0"/>
            </a:endParaRP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sr-Cyrl-CS" sz="2000" dirty="0">
              <a:latin typeface="Calibri" pitchFamily="34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0" y="0"/>
            <a:ext cx="9001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449263">
              <a:spcBef>
                <a:spcPts val="1125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SCSU</a:t>
            </a:r>
            <a:r>
              <a:rPr lang="sr-Latn-C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 – General</a:t>
            </a:r>
            <a:endParaRPr lang="it-IT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obodni oblik 8"/>
          <p:cNvSpPr/>
          <p:nvPr/>
        </p:nvSpPr>
        <p:spPr>
          <a:xfrm>
            <a:off x="-42139" y="142876"/>
            <a:ext cx="9186171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sp>
        <p:nvSpPr>
          <p:cNvPr id="8" name="Slobodni oblik 7"/>
          <p:cNvSpPr/>
          <p:nvPr/>
        </p:nvSpPr>
        <p:spPr>
          <a:xfrm>
            <a:off x="-42203" y="0"/>
            <a:ext cx="9186203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pic>
        <p:nvPicPr>
          <p:cNvPr id="15" name="Picture 21" descr="C:\Documents and Settings\Aleksandar Popovic.ALEKSAND-A6C076\Desktop\HERE team\Srbija_Grb-65mm-cmyk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8689358" y="6183545"/>
            <a:ext cx="296241" cy="54067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23318" y="6167956"/>
            <a:ext cx="801422" cy="56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0" y="6092825"/>
            <a:ext cx="9144000" cy="1196975"/>
          </a:xfrm>
          <a:prstGeom prst="rect">
            <a:avLst/>
          </a:prstGeom>
          <a:solidFill>
            <a:srgbClr val="FFFFFF">
              <a:alpha val="34117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14" name="Line 8"/>
          <p:cNvSpPr>
            <a:spLocks noChangeShapeType="1"/>
          </p:cNvSpPr>
          <p:nvPr/>
        </p:nvSpPr>
        <p:spPr bwMode="auto">
          <a:xfrm flipH="1">
            <a:off x="0" y="6092825"/>
            <a:ext cx="9144000" cy="0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5" name="Text Box 9"/>
          <p:cNvSpPr txBox="1">
            <a:spLocks noChangeArrowheads="1"/>
          </p:cNvSpPr>
          <p:nvPr/>
        </p:nvSpPr>
        <p:spPr bwMode="auto">
          <a:xfrm>
            <a:off x="0" y="6165850"/>
            <a:ext cx="69294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US" sz="1400">
                <a:solidFill>
                  <a:srgbClr val="B2B2B2"/>
                </a:solidFill>
                <a:latin typeface="Calibri" pitchFamily="34" charset="0"/>
              </a:rPr>
              <a:t>SCSU – Student Conference of Serbian Universities</a:t>
            </a:r>
            <a:endParaRPr lang="sr-Latn-CS" sz="1400">
              <a:solidFill>
                <a:srgbClr val="B2B2B2"/>
              </a:solidFill>
              <a:latin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3143240" y="1142984"/>
            <a:ext cx="2867025" cy="596900"/>
          </a:xfrm>
          <a:prstGeom prst="rect">
            <a:avLst/>
          </a:prstGeom>
          <a:ln/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sr-Latn-C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National </a:t>
            </a:r>
            <a:r>
              <a:rPr lang="en-U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</a:t>
            </a:r>
            <a:r>
              <a:rPr lang="sr-Latn-C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ssembly</a:t>
            </a:r>
            <a:r>
              <a:rPr lang="en-U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of Republic of Serbia</a:t>
            </a:r>
          </a:p>
        </p:txBody>
      </p:sp>
      <p:sp>
        <p:nvSpPr>
          <p:cNvPr id="11" name="TextBox 10"/>
          <p:cNvSpPr txBox="1"/>
          <p:nvPr/>
        </p:nvSpPr>
        <p:spPr bwMode="auto">
          <a:xfrm>
            <a:off x="357158" y="1928802"/>
            <a:ext cx="1143000" cy="596900"/>
          </a:xfrm>
          <a:prstGeom prst="rect">
            <a:avLst/>
          </a:prstGeom>
          <a:ln/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sr-Latn-CS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Ministry of </a:t>
            </a:r>
            <a:r>
              <a:rPr lang="en-US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</a:t>
            </a:r>
            <a:r>
              <a:rPr lang="sr-Latn-CS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ducation</a:t>
            </a:r>
            <a:endParaRPr lang="en-US" sz="16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 bwMode="auto">
          <a:xfrm>
            <a:off x="2500298" y="2357430"/>
            <a:ext cx="3929090" cy="338554"/>
          </a:xfrm>
          <a:prstGeom prst="rect">
            <a:avLst/>
          </a:prstGeom>
          <a:ln/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sr-Latn-C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National Council for </a:t>
            </a:r>
            <a:r>
              <a:rPr lang="en-U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</a:t>
            </a:r>
            <a:r>
              <a:rPr lang="sr-Latn-C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igher</a:t>
            </a:r>
            <a:r>
              <a:rPr lang="en-U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E</a:t>
            </a:r>
            <a:r>
              <a:rPr lang="sr-Latn-C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ducation</a:t>
            </a:r>
            <a:endParaRPr lang="en-US" sz="16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929454" y="2000240"/>
            <a:ext cx="1995470" cy="830997"/>
          </a:xfrm>
          <a:prstGeom prst="rect">
            <a:avLst/>
          </a:prstGeom>
          <a:ln/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n-U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Commission for </a:t>
            </a:r>
            <a:r>
              <a:rPr lang="sr-Latn-C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Accreditation and quality control</a:t>
            </a:r>
            <a:endParaRPr lang="en-US" sz="16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 bwMode="auto">
          <a:xfrm>
            <a:off x="3000364" y="3571876"/>
            <a:ext cx="1447800" cy="841375"/>
          </a:xfrm>
          <a:prstGeom prst="rect">
            <a:avLst/>
          </a:prstGeom>
          <a:ln/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sr-Latn-C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Conference of Serbian Universities</a:t>
            </a:r>
            <a:endParaRPr lang="en-US" sz="16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 bwMode="auto">
          <a:xfrm>
            <a:off x="5000628" y="3414720"/>
            <a:ext cx="1676400" cy="1085850"/>
          </a:xfrm>
          <a:prstGeom prst="rect">
            <a:avLst/>
          </a:prstGeom>
          <a:ln/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sr-Latn-CS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Conference of academies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sr-Latn-CS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for applied studies</a:t>
            </a:r>
            <a:endParaRPr lang="en-US" sz="16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1142976" y="3429000"/>
            <a:ext cx="1676400" cy="1085850"/>
          </a:xfrm>
          <a:prstGeom prst="rect">
            <a:avLst/>
          </a:prstGeom>
          <a:ln/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 prst="angle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sr-Latn-CS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Student Conference of Serbian Universities</a:t>
            </a:r>
            <a:endParaRPr lang="en-US" sz="16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 bwMode="auto">
          <a:xfrm>
            <a:off x="1214414" y="5181600"/>
            <a:ext cx="7243786" cy="338554"/>
          </a:xfrm>
          <a:prstGeom prst="rect">
            <a:avLst/>
          </a:prstGeom>
          <a:ln/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buSzPct val="100000"/>
              <a:defRPr/>
            </a:pPr>
            <a:r>
              <a:rPr lang="sr-Latn-CS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Institutions of higher education</a:t>
            </a:r>
          </a:p>
        </p:txBody>
      </p:sp>
      <p:sp>
        <p:nvSpPr>
          <p:cNvPr id="19" name="TextBox 18"/>
          <p:cNvSpPr txBox="1"/>
          <p:nvPr/>
        </p:nvSpPr>
        <p:spPr bwMode="auto">
          <a:xfrm>
            <a:off x="6858016" y="3429000"/>
            <a:ext cx="1600200" cy="1085850"/>
          </a:xfrm>
          <a:prstGeom prst="rect">
            <a:avLst/>
          </a:prstGeom>
          <a:ln/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 prst="angle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sr-Latn-C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Student Conference of Academies for applied studies</a:t>
            </a:r>
            <a:endParaRPr lang="en-US" sz="16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cxnSp>
        <p:nvCxnSpPr>
          <p:cNvPr id="34" name="Straight Arrow Connector 33"/>
          <p:cNvCxnSpPr>
            <a:stCxn id="11" idx="3"/>
            <a:endCxn id="10" idx="1"/>
          </p:cNvCxnSpPr>
          <p:nvPr/>
        </p:nvCxnSpPr>
        <p:spPr>
          <a:xfrm flipV="1">
            <a:off x="1500188" y="1441450"/>
            <a:ext cx="1643062" cy="78581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11" idx="3"/>
            <a:endCxn id="12" idx="1"/>
          </p:cNvCxnSpPr>
          <p:nvPr/>
        </p:nvCxnSpPr>
        <p:spPr>
          <a:xfrm>
            <a:off x="1500188" y="2227263"/>
            <a:ext cx="1000125" cy="30003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12" idx="3"/>
            <a:endCxn id="13" idx="1"/>
          </p:cNvCxnSpPr>
          <p:nvPr/>
        </p:nvCxnSpPr>
        <p:spPr>
          <a:xfrm flipV="1">
            <a:off x="6429375" y="2416175"/>
            <a:ext cx="500063" cy="11112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1" name="Elbow Connector 40"/>
          <p:cNvCxnSpPr>
            <a:stCxn id="17" idx="2"/>
            <a:endCxn id="18" idx="0"/>
          </p:cNvCxnSpPr>
          <p:nvPr/>
        </p:nvCxnSpPr>
        <p:spPr>
          <a:xfrm rot="16200000" flipH="1">
            <a:off x="3074988" y="3421062"/>
            <a:ext cx="666750" cy="2854325"/>
          </a:xfrm>
          <a:prstGeom prst="bent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Elbow Connector 42"/>
          <p:cNvCxnSpPr>
            <a:stCxn id="14" idx="2"/>
            <a:endCxn id="18" idx="0"/>
          </p:cNvCxnSpPr>
          <p:nvPr/>
        </p:nvCxnSpPr>
        <p:spPr>
          <a:xfrm rot="16200000" flipH="1">
            <a:off x="3895725" y="4241800"/>
            <a:ext cx="768350" cy="1111250"/>
          </a:xfrm>
          <a:prstGeom prst="bentConnector3">
            <a:avLst>
              <a:gd name="adj1" fmla="val 56919"/>
            </a:avLst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2" name="Elbow Connector 51"/>
          <p:cNvCxnSpPr>
            <a:stCxn id="16" idx="2"/>
            <a:endCxn id="18" idx="0"/>
          </p:cNvCxnSpPr>
          <p:nvPr/>
        </p:nvCxnSpPr>
        <p:spPr>
          <a:xfrm rot="5400000">
            <a:off x="4996656" y="4339432"/>
            <a:ext cx="681037" cy="1003300"/>
          </a:xfrm>
          <a:prstGeom prst="bentConnector3">
            <a:avLst>
              <a:gd name="adj1" fmla="val 51561"/>
            </a:avLst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Elbow Connector 54"/>
          <p:cNvCxnSpPr>
            <a:stCxn id="19" idx="2"/>
            <a:endCxn id="18" idx="0"/>
          </p:cNvCxnSpPr>
          <p:nvPr/>
        </p:nvCxnSpPr>
        <p:spPr>
          <a:xfrm rot="5400000">
            <a:off x="5913438" y="3436937"/>
            <a:ext cx="666750" cy="2822575"/>
          </a:xfrm>
          <a:prstGeom prst="bent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Elbow Connector 60"/>
          <p:cNvCxnSpPr>
            <a:stCxn id="17" idx="0"/>
            <a:endCxn id="12" idx="2"/>
          </p:cNvCxnSpPr>
          <p:nvPr/>
        </p:nvCxnSpPr>
        <p:spPr>
          <a:xfrm rot="5400000" flipH="1" flipV="1">
            <a:off x="2855912" y="1820863"/>
            <a:ext cx="733425" cy="2482850"/>
          </a:xfrm>
          <a:prstGeom prst="bent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3" name="Elbow Connector 62"/>
          <p:cNvCxnSpPr>
            <a:stCxn id="14" idx="0"/>
            <a:endCxn id="12" idx="2"/>
          </p:cNvCxnSpPr>
          <p:nvPr/>
        </p:nvCxnSpPr>
        <p:spPr>
          <a:xfrm rot="5400000" flipH="1" flipV="1">
            <a:off x="3656013" y="2763837"/>
            <a:ext cx="876300" cy="739775"/>
          </a:xfrm>
          <a:prstGeom prst="bentConnector3">
            <a:avLst>
              <a:gd name="adj1" fmla="val 58497"/>
            </a:avLst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7" name="Elbow Connector 66"/>
          <p:cNvCxnSpPr>
            <a:stCxn id="16" idx="0"/>
            <a:endCxn id="12" idx="2"/>
          </p:cNvCxnSpPr>
          <p:nvPr/>
        </p:nvCxnSpPr>
        <p:spPr>
          <a:xfrm rot="16200000" flipV="1">
            <a:off x="4791869" y="2367756"/>
            <a:ext cx="719138" cy="1374775"/>
          </a:xfrm>
          <a:prstGeom prst="bent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9" name="Elbow Connector 68"/>
          <p:cNvCxnSpPr>
            <a:stCxn id="19" idx="0"/>
            <a:endCxn id="12" idx="2"/>
          </p:cNvCxnSpPr>
          <p:nvPr/>
        </p:nvCxnSpPr>
        <p:spPr>
          <a:xfrm rot="16200000" flipV="1">
            <a:off x="5694362" y="1465263"/>
            <a:ext cx="733425" cy="3194050"/>
          </a:xfrm>
          <a:prstGeom prst="bent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2" name="Left-Right Arrow 71"/>
          <p:cNvSpPr/>
          <p:nvPr/>
        </p:nvSpPr>
        <p:spPr>
          <a:xfrm>
            <a:off x="2643188" y="3857625"/>
            <a:ext cx="500062" cy="214313"/>
          </a:xfrm>
          <a:prstGeom prst="left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3" name="Left-Right Arrow 72"/>
          <p:cNvSpPr/>
          <p:nvPr/>
        </p:nvSpPr>
        <p:spPr>
          <a:xfrm>
            <a:off x="6500813" y="3857625"/>
            <a:ext cx="500062" cy="214313"/>
          </a:xfrm>
          <a:prstGeom prst="left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74" name="Straight Arrow Connector 73"/>
          <p:cNvCxnSpPr>
            <a:stCxn id="10" idx="2"/>
            <a:endCxn id="12" idx="0"/>
          </p:cNvCxnSpPr>
          <p:nvPr/>
        </p:nvCxnSpPr>
        <p:spPr>
          <a:xfrm rot="5400000">
            <a:off x="4211638" y="1992312"/>
            <a:ext cx="617538" cy="11271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8" name="Elbow Connector 77"/>
          <p:cNvCxnSpPr>
            <a:stCxn id="13" idx="2"/>
            <a:endCxn id="17" idx="0"/>
          </p:cNvCxnSpPr>
          <p:nvPr/>
        </p:nvCxnSpPr>
        <p:spPr>
          <a:xfrm rot="5400000">
            <a:off x="4655344" y="156369"/>
            <a:ext cx="598487" cy="5946775"/>
          </a:xfrm>
          <a:prstGeom prst="bentConnector3">
            <a:avLst>
              <a:gd name="adj1" fmla="val 41107"/>
            </a:avLst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0" name="Text Box 10"/>
          <p:cNvSpPr txBox="1">
            <a:spLocks noChangeArrowheads="1"/>
          </p:cNvSpPr>
          <p:nvPr/>
        </p:nvSpPr>
        <p:spPr bwMode="auto">
          <a:xfrm>
            <a:off x="0" y="0"/>
            <a:ext cx="9001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449263">
              <a:spcBef>
                <a:spcPts val="1125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SCSU</a:t>
            </a:r>
            <a:r>
              <a:rPr lang="sr-Latn-C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 - Position</a:t>
            </a:r>
            <a:endParaRPr lang="it-IT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Oval 170"/>
          <p:cNvSpPr/>
          <p:nvPr/>
        </p:nvSpPr>
        <p:spPr>
          <a:xfrm>
            <a:off x="0" y="428625"/>
            <a:ext cx="7567613" cy="5572125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0" name="Oval 169"/>
          <p:cNvSpPr/>
          <p:nvPr/>
        </p:nvSpPr>
        <p:spPr>
          <a:xfrm>
            <a:off x="258763" y="827088"/>
            <a:ext cx="7170737" cy="2917825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aphicFrame>
        <p:nvGraphicFramePr>
          <p:cNvPr id="11" name="Dijagram 10"/>
          <p:cNvGraphicFramePr/>
          <p:nvPr/>
        </p:nvGraphicFramePr>
        <p:xfrm>
          <a:off x="214283" y="1025622"/>
          <a:ext cx="8572560" cy="42749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oup 167"/>
          <p:cNvGrpSpPr/>
          <p:nvPr/>
        </p:nvGrpSpPr>
        <p:grpSpPr>
          <a:xfrm>
            <a:off x="2071670" y="3867833"/>
            <a:ext cx="3433210" cy="1847183"/>
            <a:chOff x="2143108" y="3929066"/>
            <a:chExt cx="3857652" cy="2143140"/>
          </a:xfrm>
          <a:effectLst>
            <a:reflection blurRad="6350" stA="52000" endA="300" endPos="35000" dir="5400000" sy="-100000" algn="bl" rotWithShape="0"/>
          </a:effectLst>
        </p:grpSpPr>
        <p:grpSp>
          <p:nvGrpSpPr>
            <p:cNvPr id="8" name="Group 83"/>
            <p:cNvGrpSpPr/>
            <p:nvPr/>
          </p:nvGrpSpPr>
          <p:grpSpPr>
            <a:xfrm>
              <a:off x="2714612" y="3929066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85" name="Oval 84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86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2" name="Group 86"/>
            <p:cNvGrpSpPr/>
            <p:nvPr/>
          </p:nvGrpSpPr>
          <p:grpSpPr>
            <a:xfrm>
              <a:off x="2714612" y="4500570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88" name="Oval 87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89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3" name="Group 89"/>
            <p:cNvGrpSpPr/>
            <p:nvPr/>
          </p:nvGrpSpPr>
          <p:grpSpPr>
            <a:xfrm>
              <a:off x="2714612" y="5072074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91" name="Oval 90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92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4" name="Group 92"/>
            <p:cNvGrpSpPr/>
            <p:nvPr/>
          </p:nvGrpSpPr>
          <p:grpSpPr>
            <a:xfrm>
              <a:off x="2714612" y="5643578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94" name="Oval 93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95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5" name="Group 95"/>
            <p:cNvGrpSpPr/>
            <p:nvPr/>
          </p:nvGrpSpPr>
          <p:grpSpPr>
            <a:xfrm>
              <a:off x="3286116" y="3929066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97" name="Oval 96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98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6" name="Group 98"/>
            <p:cNvGrpSpPr/>
            <p:nvPr/>
          </p:nvGrpSpPr>
          <p:grpSpPr>
            <a:xfrm>
              <a:off x="3286116" y="4500570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00" name="Oval 99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01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7" name="Group 101"/>
            <p:cNvGrpSpPr/>
            <p:nvPr/>
          </p:nvGrpSpPr>
          <p:grpSpPr>
            <a:xfrm>
              <a:off x="3286116" y="5072074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03" name="Oval 102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04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8" name="Group 104"/>
            <p:cNvGrpSpPr/>
            <p:nvPr/>
          </p:nvGrpSpPr>
          <p:grpSpPr>
            <a:xfrm>
              <a:off x="3286116" y="5643578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06" name="Oval 105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07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9" name="Group 107"/>
            <p:cNvGrpSpPr/>
            <p:nvPr/>
          </p:nvGrpSpPr>
          <p:grpSpPr>
            <a:xfrm>
              <a:off x="3857620" y="3929066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09" name="Oval 108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10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0" name="Group 110"/>
            <p:cNvGrpSpPr/>
            <p:nvPr/>
          </p:nvGrpSpPr>
          <p:grpSpPr>
            <a:xfrm>
              <a:off x="3857620" y="4500570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12" name="Oval 111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13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1" name="Group 113"/>
            <p:cNvGrpSpPr/>
            <p:nvPr/>
          </p:nvGrpSpPr>
          <p:grpSpPr>
            <a:xfrm>
              <a:off x="3857620" y="5072074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15" name="Oval 114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16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2" name="Group 116"/>
            <p:cNvGrpSpPr/>
            <p:nvPr/>
          </p:nvGrpSpPr>
          <p:grpSpPr>
            <a:xfrm>
              <a:off x="3857620" y="5643578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18" name="Oval 117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19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3" name="Group 119"/>
            <p:cNvGrpSpPr/>
            <p:nvPr/>
          </p:nvGrpSpPr>
          <p:grpSpPr>
            <a:xfrm>
              <a:off x="4429124" y="3929066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21" name="Oval 120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22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4" name="Group 122"/>
            <p:cNvGrpSpPr/>
            <p:nvPr/>
          </p:nvGrpSpPr>
          <p:grpSpPr>
            <a:xfrm>
              <a:off x="4429124" y="4500570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24" name="Oval 123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25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5" name="Group 125"/>
            <p:cNvGrpSpPr/>
            <p:nvPr/>
          </p:nvGrpSpPr>
          <p:grpSpPr>
            <a:xfrm>
              <a:off x="4429124" y="5072074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27" name="Oval 126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28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6" name="Group 128"/>
            <p:cNvGrpSpPr/>
            <p:nvPr/>
          </p:nvGrpSpPr>
          <p:grpSpPr>
            <a:xfrm>
              <a:off x="4429124" y="5643578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30" name="Oval 129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31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7" name="Group 131"/>
            <p:cNvGrpSpPr/>
            <p:nvPr/>
          </p:nvGrpSpPr>
          <p:grpSpPr>
            <a:xfrm>
              <a:off x="5000628" y="3929066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33" name="Oval 132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34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8" name="Group 134"/>
            <p:cNvGrpSpPr/>
            <p:nvPr/>
          </p:nvGrpSpPr>
          <p:grpSpPr>
            <a:xfrm>
              <a:off x="5000628" y="4500570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36" name="Oval 135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37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9" name="Group 137"/>
            <p:cNvGrpSpPr/>
            <p:nvPr/>
          </p:nvGrpSpPr>
          <p:grpSpPr>
            <a:xfrm>
              <a:off x="5000628" y="5072074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39" name="Oval 138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40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30" name="Group 140"/>
            <p:cNvGrpSpPr/>
            <p:nvPr/>
          </p:nvGrpSpPr>
          <p:grpSpPr>
            <a:xfrm>
              <a:off x="5000628" y="5643578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42" name="Oval 141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43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31" name="Group 143"/>
            <p:cNvGrpSpPr/>
            <p:nvPr/>
          </p:nvGrpSpPr>
          <p:grpSpPr>
            <a:xfrm>
              <a:off x="2143108" y="3929066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45" name="Oval 144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46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64" name="Group 146"/>
            <p:cNvGrpSpPr/>
            <p:nvPr/>
          </p:nvGrpSpPr>
          <p:grpSpPr>
            <a:xfrm>
              <a:off x="2143108" y="4500570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48" name="Oval 147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49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65" name="Group 149"/>
            <p:cNvGrpSpPr/>
            <p:nvPr/>
          </p:nvGrpSpPr>
          <p:grpSpPr>
            <a:xfrm>
              <a:off x="2143108" y="5072074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51" name="Oval 150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52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66" name="Group 152"/>
            <p:cNvGrpSpPr/>
            <p:nvPr/>
          </p:nvGrpSpPr>
          <p:grpSpPr>
            <a:xfrm>
              <a:off x="2143108" y="5643578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54" name="Oval 153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55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67" name="Group 155"/>
            <p:cNvGrpSpPr/>
            <p:nvPr/>
          </p:nvGrpSpPr>
          <p:grpSpPr>
            <a:xfrm>
              <a:off x="5572132" y="3929066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57" name="Oval 156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58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68" name="Group 158"/>
            <p:cNvGrpSpPr/>
            <p:nvPr/>
          </p:nvGrpSpPr>
          <p:grpSpPr>
            <a:xfrm>
              <a:off x="5572132" y="4500570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60" name="Oval 159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61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69" name="Group 161"/>
            <p:cNvGrpSpPr/>
            <p:nvPr/>
          </p:nvGrpSpPr>
          <p:grpSpPr>
            <a:xfrm>
              <a:off x="5572132" y="5072074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63" name="Oval 162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64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70" name="Group 164"/>
            <p:cNvGrpSpPr/>
            <p:nvPr/>
          </p:nvGrpSpPr>
          <p:grpSpPr>
            <a:xfrm>
              <a:off x="5572132" y="5643578"/>
              <a:ext cx="428628" cy="428628"/>
              <a:chOff x="5000658" y="1202264"/>
              <a:chExt cx="1037718" cy="1037718"/>
            </a:xfrm>
            <a:scene3d>
              <a:camera prst="orthographicFront"/>
              <a:lightRig rig="flat" dir="t"/>
            </a:scene3d>
          </p:grpSpPr>
          <p:sp>
            <p:nvSpPr>
              <p:cNvPr id="166" name="Oval 165"/>
              <p:cNvSpPr/>
              <p:nvPr/>
            </p:nvSpPr>
            <p:spPr>
              <a:xfrm>
                <a:off x="5000658" y="1202264"/>
                <a:ext cx="1037718" cy="1037718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</p:sp>
          <p:sp>
            <p:nvSpPr>
              <p:cNvPr id="167" name="Oval 4"/>
              <p:cNvSpPr/>
              <p:nvPr/>
            </p:nvSpPr>
            <p:spPr>
              <a:xfrm>
                <a:off x="5152628" y="1354234"/>
                <a:ext cx="733778" cy="733778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7620" tIns="7620" rIns="7620" bIns="7620" spcCol="1270" anchor="ctr"/>
              <a:lstStyle/>
              <a:p>
                <a:pPr algn="ctr" defTabSz="5334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sr-Latn-CS" sz="1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3" name="Slobodni oblik 2"/>
          <p:cNvSpPr/>
          <p:nvPr/>
        </p:nvSpPr>
        <p:spPr>
          <a:xfrm>
            <a:off x="-42139" y="142876"/>
            <a:ext cx="9186171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sp>
        <p:nvSpPr>
          <p:cNvPr id="4" name="Slobodni oblik 3"/>
          <p:cNvSpPr/>
          <p:nvPr/>
        </p:nvSpPr>
        <p:spPr>
          <a:xfrm>
            <a:off x="-42203" y="0"/>
            <a:ext cx="9186203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pic>
        <p:nvPicPr>
          <p:cNvPr id="5" name="Picture 21" descr="C:\Documents and Settings\Aleksandar Popovic.ALEKSAND-A6C076\Desktop\HERE team\Srbija_Grb-65mm-cmyk.pn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8689358" y="6183545"/>
            <a:ext cx="296241" cy="54067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23318" y="6167956"/>
            <a:ext cx="801422" cy="56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8441" name="Rectangle 6"/>
          <p:cNvSpPr>
            <a:spLocks noChangeArrowheads="1"/>
          </p:cNvSpPr>
          <p:nvPr/>
        </p:nvSpPr>
        <p:spPr bwMode="auto">
          <a:xfrm>
            <a:off x="0" y="6092825"/>
            <a:ext cx="9144000" cy="1196975"/>
          </a:xfrm>
          <a:prstGeom prst="rect">
            <a:avLst/>
          </a:prstGeom>
          <a:solidFill>
            <a:srgbClr val="FFFFFF">
              <a:alpha val="34117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2" name="Line 8"/>
          <p:cNvSpPr>
            <a:spLocks noChangeShapeType="1"/>
          </p:cNvSpPr>
          <p:nvPr/>
        </p:nvSpPr>
        <p:spPr bwMode="auto">
          <a:xfrm flipH="1">
            <a:off x="0" y="6092825"/>
            <a:ext cx="9144000" cy="0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43" name="Text Box 9"/>
          <p:cNvSpPr txBox="1">
            <a:spLocks noChangeArrowheads="1"/>
          </p:cNvSpPr>
          <p:nvPr/>
        </p:nvSpPr>
        <p:spPr bwMode="auto">
          <a:xfrm>
            <a:off x="0" y="6165850"/>
            <a:ext cx="69294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US" sz="1400">
                <a:solidFill>
                  <a:srgbClr val="B2B2B2"/>
                </a:solidFill>
                <a:latin typeface="Calibri" pitchFamily="34" charset="0"/>
              </a:rPr>
              <a:t>SCSU – Student Conference of Serbian Universities</a:t>
            </a:r>
            <a:endParaRPr lang="sr-Latn-CS" sz="1400">
              <a:solidFill>
                <a:srgbClr val="B2B2B2"/>
              </a:solidFill>
              <a:latin typeface="Calibri" pitchFamily="34" charset="0"/>
            </a:endParaRPr>
          </a:p>
        </p:txBody>
      </p:sp>
      <p:sp>
        <p:nvSpPr>
          <p:cNvPr id="169" name="Hexagon 168"/>
          <p:cNvSpPr/>
          <p:nvPr/>
        </p:nvSpPr>
        <p:spPr>
          <a:xfrm>
            <a:off x="7715272" y="4786322"/>
            <a:ext cx="1285884" cy="1071570"/>
          </a:xfrm>
          <a:prstGeom prst="hexagon">
            <a:avLst/>
          </a:prstGeom>
          <a:effectLst>
            <a:outerShdw blurRad="76200" dist="50800" dir="5400000" rotWithShape="0">
              <a:srgbClr val="4E3B30">
                <a:alpha val="60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President council</a:t>
            </a:r>
          </a:p>
        </p:txBody>
      </p:sp>
      <p:sp>
        <p:nvSpPr>
          <p:cNvPr id="173" name="Left Arrow 172"/>
          <p:cNvSpPr/>
          <p:nvPr/>
        </p:nvSpPr>
        <p:spPr>
          <a:xfrm rot="19854647">
            <a:off x="6959600" y="1293813"/>
            <a:ext cx="714375" cy="357187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4" name="Left Arrow 173"/>
          <p:cNvSpPr/>
          <p:nvPr/>
        </p:nvSpPr>
        <p:spPr>
          <a:xfrm rot="19694307">
            <a:off x="7173913" y="3048000"/>
            <a:ext cx="714375" cy="357188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5" name="Left-Right Arrow 174"/>
          <p:cNvSpPr/>
          <p:nvPr/>
        </p:nvSpPr>
        <p:spPr>
          <a:xfrm rot="1956606">
            <a:off x="7024688" y="4579938"/>
            <a:ext cx="928687" cy="357187"/>
          </a:xfrm>
          <a:prstGeom prst="left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6" name="TextBox 175"/>
          <p:cNvSpPr txBox="1"/>
          <p:nvPr/>
        </p:nvSpPr>
        <p:spPr>
          <a:xfrm>
            <a:off x="7643834" y="1000108"/>
            <a:ext cx="1071570" cy="43088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sz="2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Board</a:t>
            </a:r>
          </a:p>
        </p:txBody>
      </p:sp>
      <p:sp>
        <p:nvSpPr>
          <p:cNvPr id="177" name="TextBox 176"/>
          <p:cNvSpPr txBox="1"/>
          <p:nvPr/>
        </p:nvSpPr>
        <p:spPr>
          <a:xfrm>
            <a:off x="7715272" y="2643182"/>
            <a:ext cx="149310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Parliament </a:t>
            </a:r>
          </a:p>
          <a:p>
            <a:pPr algn="ctr">
              <a:defRPr/>
            </a:pPr>
            <a:r>
              <a: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of SCSU</a:t>
            </a:r>
          </a:p>
        </p:txBody>
      </p:sp>
      <p:sp>
        <p:nvSpPr>
          <p:cNvPr id="178" name="Text Box 10"/>
          <p:cNvSpPr txBox="1">
            <a:spLocks noChangeArrowheads="1"/>
          </p:cNvSpPr>
          <p:nvPr/>
        </p:nvSpPr>
        <p:spPr bwMode="auto">
          <a:xfrm>
            <a:off x="0" y="0"/>
            <a:ext cx="9001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449263">
              <a:spcBef>
                <a:spcPts val="1125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SCSU </a:t>
            </a:r>
            <a:r>
              <a:rPr lang="sr-Latn-C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 - </a:t>
            </a:r>
            <a:r>
              <a:rPr 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Organizational structure</a:t>
            </a:r>
            <a:endParaRPr lang="it-IT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obodni oblik 8"/>
          <p:cNvSpPr/>
          <p:nvPr/>
        </p:nvSpPr>
        <p:spPr>
          <a:xfrm>
            <a:off x="-42139" y="142876"/>
            <a:ext cx="9186171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sp>
        <p:nvSpPr>
          <p:cNvPr id="8" name="Slobodni oblik 7"/>
          <p:cNvSpPr/>
          <p:nvPr/>
        </p:nvSpPr>
        <p:spPr>
          <a:xfrm>
            <a:off x="-42203" y="0"/>
            <a:ext cx="9186203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pic>
        <p:nvPicPr>
          <p:cNvPr id="15" name="Picture 21" descr="C:\Documents and Settings\Aleksandar Popovic.ALEKSAND-A6C076\Desktop\HERE team\Srbija_Grb-65mm-cmyk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8689358" y="6183545"/>
            <a:ext cx="296241" cy="54067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23318" y="6167956"/>
            <a:ext cx="801422" cy="56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0" y="6092825"/>
            <a:ext cx="9144000" cy="1196975"/>
          </a:xfrm>
          <a:prstGeom prst="rect">
            <a:avLst/>
          </a:prstGeom>
          <a:solidFill>
            <a:srgbClr val="FFFFFF">
              <a:alpha val="34117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9462" name="Picture 2"/>
          <p:cNvPicPr>
            <a:picLocks noChangeAspect="1" noChangeArrowheads="1"/>
          </p:cNvPicPr>
          <p:nvPr/>
        </p:nvPicPr>
        <p:blipFill>
          <a:blip r:embed="rId4">
            <a:lum bright="70000" contrast="-70000"/>
          </a:blip>
          <a:srcRect/>
          <a:stretch>
            <a:fillRect/>
          </a:stretch>
        </p:blipFill>
        <p:spPr bwMode="auto">
          <a:xfrm>
            <a:off x="0" y="3927475"/>
            <a:ext cx="2771775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Line 8"/>
          <p:cNvSpPr>
            <a:spLocks noChangeShapeType="1"/>
          </p:cNvSpPr>
          <p:nvPr/>
        </p:nvSpPr>
        <p:spPr bwMode="auto">
          <a:xfrm flipH="1">
            <a:off x="0" y="6092825"/>
            <a:ext cx="9144000" cy="0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4" name="Text Box 9"/>
          <p:cNvSpPr txBox="1">
            <a:spLocks noChangeArrowheads="1"/>
          </p:cNvSpPr>
          <p:nvPr/>
        </p:nvSpPr>
        <p:spPr bwMode="auto">
          <a:xfrm>
            <a:off x="0" y="6165850"/>
            <a:ext cx="69294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US" sz="1400">
                <a:solidFill>
                  <a:srgbClr val="B2B2B2"/>
                </a:solidFill>
                <a:latin typeface="Calibri" pitchFamily="34" charset="0"/>
              </a:rPr>
              <a:t>SCSU – Student Conference of Serbian Universities</a:t>
            </a:r>
            <a:endParaRPr lang="sr-Latn-CS" sz="1400">
              <a:solidFill>
                <a:srgbClr val="B2B2B2"/>
              </a:solidFill>
              <a:latin typeface="Calibri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0" y="0"/>
            <a:ext cx="9001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449263">
              <a:spcBef>
                <a:spcPts val="1125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SCSU</a:t>
            </a:r>
            <a:r>
              <a:rPr lang="sr-Latn-C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 - Ingerentions</a:t>
            </a:r>
            <a:endParaRPr lang="it-IT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Calibri" pitchFamily="34" charset="0"/>
            </a:endParaRPr>
          </a:p>
        </p:txBody>
      </p:sp>
      <p:sp>
        <p:nvSpPr>
          <p:cNvPr id="19466" name="Rectangle 9"/>
          <p:cNvSpPr>
            <a:spLocks noChangeArrowheads="1"/>
          </p:cNvSpPr>
          <p:nvPr/>
        </p:nvSpPr>
        <p:spPr bwMode="auto">
          <a:xfrm>
            <a:off x="323850" y="1268413"/>
            <a:ext cx="8064500" cy="432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marL="341313" indent="-341313" defTabSz="449263">
              <a:spcBef>
                <a:spcPct val="200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sr-Cyrl-CS" b="1">
                <a:latin typeface="Calibri" pitchFamily="34" charset="0"/>
              </a:rPr>
              <a:t>Jurisdiction</a:t>
            </a:r>
            <a:r>
              <a:rPr lang="en-US" b="1">
                <a:latin typeface="Calibri" pitchFamily="34" charset="0"/>
              </a:rPr>
              <a:t>s</a:t>
            </a:r>
            <a:r>
              <a:rPr lang="sr-Latn-CS" b="1">
                <a:latin typeface="Calibri" pitchFamily="34" charset="0"/>
              </a:rPr>
              <a:t>:</a:t>
            </a:r>
            <a:endParaRPr lang="sr-Cyrl-CS" b="1">
              <a:latin typeface="Calibri" pitchFamily="34" charset="0"/>
            </a:endParaRP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sr-Cyrl-CS">
                <a:latin typeface="Calibri" pitchFamily="34" charset="0"/>
              </a:rPr>
              <a:t>Represents and supports the rights and interests of </a:t>
            </a:r>
            <a:r>
              <a:rPr lang="sr-Cyrl-CS" b="1">
                <a:solidFill>
                  <a:srgbClr val="0070C0"/>
                </a:solidFill>
                <a:latin typeface="Calibri" pitchFamily="34" charset="0"/>
              </a:rPr>
              <a:t>all Serbian </a:t>
            </a:r>
            <a:r>
              <a:rPr lang="en-US" b="1">
                <a:solidFill>
                  <a:srgbClr val="0070C0"/>
                </a:solidFill>
                <a:latin typeface="Calibri" pitchFamily="34" charset="0"/>
              </a:rPr>
              <a:t>University </a:t>
            </a:r>
            <a:r>
              <a:rPr lang="sr-Cyrl-CS" b="1">
                <a:solidFill>
                  <a:srgbClr val="0070C0"/>
                </a:solidFill>
                <a:latin typeface="Calibri" pitchFamily="34" charset="0"/>
              </a:rPr>
              <a:t>students</a:t>
            </a:r>
            <a:r>
              <a:rPr lang="en-US" b="1">
                <a:solidFill>
                  <a:srgbClr val="0070C0"/>
                </a:solidFill>
                <a:latin typeface="Calibri" pitchFamily="34" charset="0"/>
              </a:rPr>
              <a:t>.</a:t>
            </a:r>
            <a:endParaRPr lang="sr-Cyrl-CS" b="1">
              <a:solidFill>
                <a:srgbClr val="0070C0"/>
              </a:solidFill>
              <a:latin typeface="Calibri" pitchFamily="34" charset="0"/>
            </a:endParaRP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sr-Cyrl-CS">
                <a:latin typeface="Calibri" pitchFamily="34" charset="0"/>
              </a:rPr>
              <a:t>Represents </a:t>
            </a:r>
            <a:r>
              <a:rPr lang="en-US">
                <a:latin typeface="Calibri" pitchFamily="34" charset="0"/>
              </a:rPr>
              <a:t>Serbian students</a:t>
            </a:r>
            <a:r>
              <a:rPr lang="sr-Cyrl-CS">
                <a:latin typeface="Calibri" pitchFamily="34" charset="0"/>
              </a:rPr>
              <a:t> at the </a:t>
            </a:r>
            <a:r>
              <a:rPr lang="sr-Cyrl-CS" b="1">
                <a:solidFill>
                  <a:srgbClr val="0070C0"/>
                </a:solidFill>
                <a:latin typeface="Calibri" pitchFamily="34" charset="0"/>
              </a:rPr>
              <a:t>international level</a:t>
            </a:r>
            <a:r>
              <a:rPr lang="en-US">
                <a:latin typeface="Calibri" pitchFamily="34" charset="0"/>
              </a:rPr>
              <a:t>.</a:t>
            </a:r>
            <a:endParaRPr lang="sr-Cyrl-CS">
              <a:latin typeface="Calibri" pitchFamily="34" charset="0"/>
            </a:endParaRP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sr-Cyrl-CS" b="1">
                <a:solidFill>
                  <a:srgbClr val="0070C0"/>
                </a:solidFill>
                <a:latin typeface="Calibri" pitchFamily="34" charset="0"/>
              </a:rPr>
              <a:t>Coordinates</a:t>
            </a:r>
            <a:r>
              <a:rPr lang="sr-Cyrl-CS">
                <a:latin typeface="Calibri" pitchFamily="34" charset="0"/>
              </a:rPr>
              <a:t> work of all </a:t>
            </a:r>
            <a:r>
              <a:rPr lang="en-US">
                <a:latin typeface="Calibri" pitchFamily="34" charset="0"/>
              </a:rPr>
              <a:t>S</a:t>
            </a:r>
            <a:r>
              <a:rPr lang="sr-Cyrl-CS">
                <a:latin typeface="Calibri" pitchFamily="34" charset="0"/>
              </a:rPr>
              <a:t>tudents' parliaments in Serbia</a:t>
            </a:r>
            <a:r>
              <a:rPr lang="en-US">
                <a:latin typeface="Calibri" pitchFamily="34" charset="0"/>
              </a:rPr>
              <a:t>. </a:t>
            </a:r>
            <a:endParaRPr lang="sr-Cyrl-CS">
              <a:latin typeface="Calibri" pitchFamily="34" charset="0"/>
            </a:endParaRP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sr-Cyrl-CS">
                <a:latin typeface="Calibri" pitchFamily="34" charset="0"/>
              </a:rPr>
              <a:t>Supports and initiates </a:t>
            </a:r>
            <a:r>
              <a:rPr lang="en-US" b="1">
                <a:solidFill>
                  <a:srgbClr val="0070C0"/>
                </a:solidFill>
                <a:latin typeface="Calibri" pitchFamily="34" charset="0"/>
              </a:rPr>
              <a:t>student </a:t>
            </a:r>
            <a:r>
              <a:rPr lang="sr-Cyrl-CS" b="1">
                <a:solidFill>
                  <a:srgbClr val="0070C0"/>
                </a:solidFill>
                <a:latin typeface="Calibri" pitchFamily="34" charset="0"/>
              </a:rPr>
              <a:t>projects</a:t>
            </a:r>
            <a:r>
              <a:rPr lang="en-US" b="1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>
                <a:latin typeface="Calibri" pitchFamily="34" charset="0"/>
              </a:rPr>
              <a:t>and </a:t>
            </a:r>
            <a:r>
              <a:rPr lang="sr-Latn-CS" b="1">
                <a:solidFill>
                  <a:srgbClr val="0070C0"/>
                </a:solidFill>
                <a:latin typeface="Calibri" pitchFamily="34" charset="0"/>
              </a:rPr>
              <a:t>policy developments </a:t>
            </a:r>
            <a:r>
              <a:rPr lang="sr-Latn-CS">
                <a:latin typeface="Calibri" pitchFamily="34" charset="0"/>
              </a:rPr>
              <a:t>in higher education.</a:t>
            </a:r>
          </a:p>
          <a:p>
            <a:pPr marL="341313" indent="-341313" defTabSz="449263">
              <a:spcBef>
                <a:spcPct val="200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>
              <a:latin typeface="Calibri" pitchFamily="34" charset="0"/>
            </a:endParaRPr>
          </a:p>
          <a:p>
            <a:pPr marL="341313" indent="-341313" defTabSz="449263">
              <a:spcBef>
                <a:spcPct val="200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sr-Latn-CS" b="1">
                <a:solidFill>
                  <a:srgbClr val="FF0000"/>
                </a:solidFill>
                <a:latin typeface="Calibri" pitchFamily="34" charset="0"/>
              </a:rPr>
              <a:t>Delegate representatives in:</a:t>
            </a: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sr-Latn-CS">
                <a:latin typeface="Calibri" pitchFamily="34" charset="0"/>
              </a:rPr>
              <a:t>National Council for </a:t>
            </a:r>
            <a:r>
              <a:rPr lang="en-US">
                <a:latin typeface="Calibri" pitchFamily="34" charset="0"/>
              </a:rPr>
              <a:t>H</a:t>
            </a:r>
            <a:r>
              <a:rPr lang="sr-Latn-CS">
                <a:latin typeface="Calibri" pitchFamily="34" charset="0"/>
              </a:rPr>
              <a:t>igher</a:t>
            </a:r>
            <a:r>
              <a:rPr lang="en-US">
                <a:latin typeface="Calibri" pitchFamily="34" charset="0"/>
              </a:rPr>
              <a:t> E</a:t>
            </a:r>
            <a:r>
              <a:rPr lang="sr-Latn-CS">
                <a:latin typeface="Calibri" pitchFamily="34" charset="0"/>
              </a:rPr>
              <a:t>ducation.</a:t>
            </a:r>
            <a:endParaRPr lang="en-US">
              <a:latin typeface="Calibri" pitchFamily="34" charset="0"/>
            </a:endParaRP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>
                <a:latin typeface="Calibri" pitchFamily="34" charset="0"/>
              </a:rPr>
              <a:t>Commission for </a:t>
            </a:r>
            <a:r>
              <a:rPr lang="sr-Latn-CS">
                <a:latin typeface="Calibri" pitchFamily="34" charset="0"/>
              </a:rPr>
              <a:t>Accreditation and quality control.</a:t>
            </a: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sr-Latn-CS">
                <a:latin typeface="Calibri" pitchFamily="34" charset="0"/>
              </a:rPr>
              <a:t>Students' standard institution</a:t>
            </a:r>
            <a:r>
              <a:rPr lang="en-US">
                <a:latin typeface="Calibri" pitchFamily="34" charset="0"/>
              </a:rPr>
              <a:t>s</a:t>
            </a:r>
            <a:r>
              <a:rPr lang="sr-Latn-CS">
                <a:latin typeface="Calibri" pitchFamily="34" charset="0"/>
              </a:rPr>
              <a:t> (Students' center, campuses,</a:t>
            </a:r>
            <a:r>
              <a:rPr lang="en-US">
                <a:latin typeface="Calibri" pitchFamily="34" charset="0"/>
              </a:rPr>
              <a:t> </a:t>
            </a:r>
            <a:r>
              <a:rPr lang="sr-Latn-CS">
                <a:latin typeface="Calibri" pitchFamily="34" charset="0"/>
              </a:rPr>
              <a:t>resorts, etc.).</a:t>
            </a: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sr-Latn-CS">
                <a:latin typeface="Calibri" pitchFamily="34" charset="0"/>
              </a:rPr>
              <a:t>Working groups in jurisdiction of Ministry of education.</a:t>
            </a: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i="1">
                <a:latin typeface="Calibri" pitchFamily="34" charset="0"/>
              </a:rPr>
              <a:t>E</a:t>
            </a:r>
            <a:r>
              <a:rPr lang="sr-Latn-CS" i="1">
                <a:latin typeface="Calibri" pitchFamily="34" charset="0"/>
              </a:rPr>
              <a:t>uropean Students' Union (ESU) – in process</a:t>
            </a:r>
            <a:r>
              <a:rPr lang="sr-Latn-CS">
                <a:latin typeface="Calibri" pitchFamily="34" charset="0"/>
              </a:rPr>
              <a:t>. </a:t>
            </a:r>
            <a:endParaRPr lang="sr-Cyrl-CS">
              <a:latin typeface="Calibri" pitchFamily="34" charset="0"/>
            </a:endParaRP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obodni oblik 8"/>
          <p:cNvSpPr/>
          <p:nvPr/>
        </p:nvSpPr>
        <p:spPr>
          <a:xfrm>
            <a:off x="-42139" y="142876"/>
            <a:ext cx="9186171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sp>
        <p:nvSpPr>
          <p:cNvPr id="8" name="Slobodni oblik 7"/>
          <p:cNvSpPr/>
          <p:nvPr/>
        </p:nvSpPr>
        <p:spPr>
          <a:xfrm>
            <a:off x="-42203" y="0"/>
            <a:ext cx="9186203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pic>
        <p:nvPicPr>
          <p:cNvPr id="15" name="Picture 21" descr="C:\Documents and Settings\Aleksandar Popovic.ALEKSAND-A6C076\Desktop\HERE team\Srbija_Grb-65mm-cmyk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8689358" y="6183545"/>
            <a:ext cx="296241" cy="54067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23318" y="6167956"/>
            <a:ext cx="801422" cy="56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20485" name="Rectangle 6"/>
          <p:cNvSpPr>
            <a:spLocks noChangeArrowheads="1"/>
          </p:cNvSpPr>
          <p:nvPr/>
        </p:nvSpPr>
        <p:spPr bwMode="auto">
          <a:xfrm>
            <a:off x="0" y="6092825"/>
            <a:ext cx="9144000" cy="1196975"/>
          </a:xfrm>
          <a:prstGeom prst="rect">
            <a:avLst/>
          </a:prstGeom>
          <a:solidFill>
            <a:srgbClr val="FFFFFF">
              <a:alpha val="34117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6" name="Line 8"/>
          <p:cNvSpPr>
            <a:spLocks noChangeShapeType="1"/>
          </p:cNvSpPr>
          <p:nvPr/>
        </p:nvSpPr>
        <p:spPr bwMode="auto">
          <a:xfrm flipH="1">
            <a:off x="0" y="6092825"/>
            <a:ext cx="9144000" cy="0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7" name="Text Box 9"/>
          <p:cNvSpPr txBox="1">
            <a:spLocks noChangeArrowheads="1"/>
          </p:cNvSpPr>
          <p:nvPr/>
        </p:nvSpPr>
        <p:spPr bwMode="auto">
          <a:xfrm>
            <a:off x="0" y="6165850"/>
            <a:ext cx="69294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US" sz="1400">
                <a:solidFill>
                  <a:srgbClr val="B2B2B2"/>
                </a:solidFill>
                <a:latin typeface="Calibri" pitchFamily="34" charset="0"/>
              </a:rPr>
              <a:t>SCSU – Student Conference of Serbian Universities</a:t>
            </a:r>
            <a:endParaRPr lang="sr-Latn-CS" sz="1400">
              <a:solidFill>
                <a:srgbClr val="B2B2B2"/>
              </a:solidFill>
              <a:latin typeface="Calibri" pitchFamily="34" charset="0"/>
            </a:endParaRPr>
          </a:p>
        </p:txBody>
      </p:sp>
      <p:sp>
        <p:nvSpPr>
          <p:cNvPr id="10251" name="Rectangle 9"/>
          <p:cNvSpPr>
            <a:spLocks noChangeArrowheads="1"/>
          </p:cNvSpPr>
          <p:nvPr/>
        </p:nvSpPr>
        <p:spPr bwMode="auto">
          <a:xfrm>
            <a:off x="428625" y="2000250"/>
            <a:ext cx="8143875" cy="1357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marL="341313" indent="-341313" algn="ctr" defTabSz="449263">
              <a:spcBef>
                <a:spcPct val="20000"/>
              </a:spcBef>
              <a:buClr>
                <a:srgbClr val="C00000"/>
              </a:buCl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x-none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Forum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 of students and businessmen </a:t>
            </a:r>
          </a:p>
          <a:p>
            <a:pPr marL="341313" indent="-341313" algn="ctr" defTabSz="449263">
              <a:spcBef>
                <a:spcPct val="20000"/>
              </a:spcBef>
              <a:buClr>
                <a:srgbClr val="C00000"/>
              </a:buCl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of Serbia 2011</a:t>
            </a:r>
            <a:endParaRPr lang="en-US" sz="2800" dirty="0">
              <a:latin typeface="Calibri" pitchFamily="34" charset="0"/>
            </a:endParaRPr>
          </a:p>
        </p:txBody>
      </p:sp>
      <p:pic>
        <p:nvPicPr>
          <p:cNvPr id="20489" name="Picture 2" descr="E:\IMPORTANT\SKONUS\FORUM\Logo\logo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50" y="3335338"/>
            <a:ext cx="1571625" cy="152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obodni oblik 8"/>
          <p:cNvSpPr/>
          <p:nvPr/>
        </p:nvSpPr>
        <p:spPr>
          <a:xfrm>
            <a:off x="-42139" y="142876"/>
            <a:ext cx="9186171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sp>
        <p:nvSpPr>
          <p:cNvPr id="8" name="Slobodni oblik 7"/>
          <p:cNvSpPr/>
          <p:nvPr/>
        </p:nvSpPr>
        <p:spPr>
          <a:xfrm>
            <a:off x="-42203" y="0"/>
            <a:ext cx="9186203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pic>
        <p:nvPicPr>
          <p:cNvPr id="15" name="Picture 21" descr="C:\Documents and Settings\Aleksandar Popovic.ALEKSAND-A6C076\Desktop\HERE team\Srbija_Grb-65mm-cmyk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8689358" y="6183545"/>
            <a:ext cx="296241" cy="54067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23318" y="6167956"/>
            <a:ext cx="801422" cy="56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21509" name="Rectangle 6"/>
          <p:cNvSpPr>
            <a:spLocks noChangeArrowheads="1"/>
          </p:cNvSpPr>
          <p:nvPr/>
        </p:nvSpPr>
        <p:spPr bwMode="auto">
          <a:xfrm>
            <a:off x="0" y="6092825"/>
            <a:ext cx="9144000" cy="1196975"/>
          </a:xfrm>
          <a:prstGeom prst="rect">
            <a:avLst/>
          </a:prstGeom>
          <a:solidFill>
            <a:srgbClr val="FFFFFF">
              <a:alpha val="34117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1510" name="Picture 2"/>
          <p:cNvPicPr>
            <a:picLocks noChangeAspect="1" noChangeArrowheads="1"/>
          </p:cNvPicPr>
          <p:nvPr/>
        </p:nvPicPr>
        <p:blipFill>
          <a:blip r:embed="rId4">
            <a:lum bright="70000" contrast="-70000"/>
          </a:blip>
          <a:srcRect/>
          <a:stretch>
            <a:fillRect/>
          </a:stretch>
        </p:blipFill>
        <p:spPr bwMode="auto">
          <a:xfrm>
            <a:off x="0" y="3927475"/>
            <a:ext cx="2771775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Line 8"/>
          <p:cNvSpPr>
            <a:spLocks noChangeShapeType="1"/>
          </p:cNvSpPr>
          <p:nvPr/>
        </p:nvSpPr>
        <p:spPr bwMode="auto">
          <a:xfrm flipH="1">
            <a:off x="0" y="6092825"/>
            <a:ext cx="9144000" cy="0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0" y="6165850"/>
            <a:ext cx="69294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US" sz="1400">
                <a:solidFill>
                  <a:srgbClr val="B2B2B2"/>
                </a:solidFill>
                <a:latin typeface="Calibri" pitchFamily="34" charset="0"/>
              </a:rPr>
              <a:t>SCSU – Student Conference of Serbian Universities</a:t>
            </a:r>
            <a:endParaRPr lang="sr-Latn-CS" sz="1400">
              <a:solidFill>
                <a:srgbClr val="B2B2B2"/>
              </a:solidFill>
              <a:latin typeface="Calibri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0" y="0"/>
            <a:ext cx="9001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449263">
              <a:spcBef>
                <a:spcPts val="1125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x-none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Forum of students and businessmen of Serbia 2011</a:t>
            </a:r>
            <a:endParaRPr lang="it-IT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Calibri" pitchFamily="34" charset="0"/>
            </a:endParaRPr>
          </a:p>
        </p:txBody>
      </p:sp>
      <p:sp>
        <p:nvSpPr>
          <p:cNvPr id="10251" name="Rectangle 9"/>
          <p:cNvSpPr>
            <a:spLocks noChangeArrowheads="1"/>
          </p:cNvSpPr>
          <p:nvPr/>
        </p:nvSpPr>
        <p:spPr bwMode="auto">
          <a:xfrm>
            <a:off x="323850" y="1108075"/>
            <a:ext cx="8320088" cy="432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x-none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Forum</a:t>
            </a:r>
            <a:r>
              <a:rPr lang="x-none" dirty="0">
                <a:latin typeface="+mn-lt"/>
              </a:rPr>
              <a:t> </a:t>
            </a:r>
            <a:r>
              <a:rPr lang="en-US" dirty="0">
                <a:latin typeface="+mn-lt"/>
              </a:rPr>
              <a:t>was</a:t>
            </a:r>
            <a:r>
              <a:rPr lang="x-none" dirty="0">
                <a:latin typeface="+mn-lt"/>
              </a:rPr>
              <a:t> </a:t>
            </a:r>
            <a:r>
              <a:rPr lang="en-US" dirty="0">
                <a:latin typeface="+mn-lt"/>
              </a:rPr>
              <a:t>international student’s project organized by SCSU</a:t>
            </a:r>
            <a:r>
              <a:rPr lang="x-none" dirty="0">
                <a:latin typeface="+mn-lt"/>
              </a:rPr>
              <a:t> </a:t>
            </a:r>
            <a:r>
              <a:rPr lang="sr-Latn-CS" dirty="0">
                <a:latin typeface="+mn-lt"/>
              </a:rPr>
              <a:t>from </a:t>
            </a:r>
            <a:r>
              <a:rPr lang="sr-Latn-CS" dirty="0">
                <a:latin typeface="+mn-lt"/>
              </a:rPr>
              <a:t>06 </a:t>
            </a:r>
            <a:r>
              <a:rPr lang="sr-Latn-CS" dirty="0">
                <a:latin typeface="+mn-lt"/>
              </a:rPr>
              <a:t>– 08.12.2011. in Belgrade, Serbia. </a:t>
            </a:r>
            <a:endParaRPr lang="sr-Latn-CS" dirty="0">
              <a:latin typeface="+mn-lt"/>
            </a:endParaRP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sr-Latn-CS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The</a:t>
            </a:r>
            <a:r>
              <a:rPr lang="sr-Latn-CS" dirty="0">
                <a:latin typeface="+mn-lt"/>
              </a:rPr>
              <a:t> </a:t>
            </a:r>
            <a:r>
              <a:rPr lang="sr-Latn-CS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goal of this project</a:t>
            </a:r>
            <a:r>
              <a:rPr lang="sr-Latn-CS" dirty="0">
                <a:latin typeface="+mn-lt"/>
              </a:rPr>
              <a:t> </a:t>
            </a:r>
            <a:r>
              <a:rPr lang="sr-Latn-CS" dirty="0">
                <a:latin typeface="+mn-lt"/>
              </a:rPr>
              <a:t>was </a:t>
            </a:r>
            <a:r>
              <a:rPr lang="sr-Latn-CS" dirty="0">
                <a:latin typeface="+mn-lt"/>
              </a:rPr>
              <a:t>initiating the changes in plans and programmes of institutions of higher education in Serbia in order to align students’ knowledge with the market </a:t>
            </a:r>
            <a:r>
              <a:rPr lang="sr-Latn-CS" dirty="0">
                <a:latin typeface="+mn-lt"/>
              </a:rPr>
              <a:t>needs.</a:t>
            </a:r>
            <a:endParaRPr lang="en-US" dirty="0">
              <a:latin typeface="+mn-lt"/>
            </a:endParaRP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sr-Latn-CS" dirty="0">
              <a:latin typeface="+mn-lt"/>
            </a:endParaRP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sr-Latn-CS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Panel discusion</a:t>
            </a:r>
            <a:r>
              <a:rPr lang="sr-Latn-CS" dirty="0">
                <a:latin typeface="+mn-lt"/>
              </a:rPr>
              <a:t> with president of Serbia, ministry of education and science, and CEO</a:t>
            </a:r>
            <a:r>
              <a:rPr lang="en-US" dirty="0">
                <a:latin typeface="+mn-lt"/>
              </a:rPr>
              <a:t>’s  from two big companies.</a:t>
            </a:r>
            <a:endParaRPr lang="x-none" dirty="0">
              <a:latin typeface="+mn-lt"/>
            </a:endParaRP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x-none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15 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round 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tables</a:t>
            </a:r>
            <a:r>
              <a:rPr lang="en-US" dirty="0">
                <a:latin typeface="+mn-lt"/>
              </a:rPr>
              <a:t> </a:t>
            </a:r>
            <a:r>
              <a:rPr lang="x-none" dirty="0">
                <a:latin typeface="+mn-lt"/>
              </a:rPr>
              <a:t>was</a:t>
            </a:r>
            <a:r>
              <a:rPr lang="en-US" dirty="0">
                <a:latin typeface="+mn-lt"/>
              </a:rPr>
              <a:t> </a:t>
            </a:r>
            <a:r>
              <a:rPr lang="en-US" dirty="0">
                <a:latin typeface="+mn-lt"/>
              </a:rPr>
              <a:t>organized on the topics of competencies, knowledge and skills which one student needs in order to find a job. </a:t>
            </a:r>
            <a:endParaRPr lang="x-none" dirty="0">
              <a:latin typeface="+mn-lt"/>
            </a:endParaRP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Lectures and workshops </a:t>
            </a:r>
            <a:r>
              <a:rPr lang="x-none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for students</a:t>
            </a:r>
            <a:r>
              <a:rPr lang="x-none" dirty="0">
                <a:latin typeface="+mn-lt"/>
              </a:rPr>
              <a:t> was </a:t>
            </a:r>
            <a:r>
              <a:rPr lang="en-US" dirty="0">
                <a:latin typeface="+mn-lt"/>
              </a:rPr>
              <a:t>organized </a:t>
            </a:r>
            <a:r>
              <a:rPr lang="en-US" dirty="0">
                <a:latin typeface="+mn-lt"/>
              </a:rPr>
              <a:t>with topics related to projects, concerning cooperation with the industrial sector and decreasing the percentage of unemployment. </a:t>
            </a:r>
            <a:endParaRPr lang="en-US" dirty="0">
              <a:latin typeface="+mn-lt"/>
            </a:endParaRP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x-none" dirty="0">
              <a:latin typeface="+mn-lt"/>
            </a:endParaRPr>
          </a:p>
          <a:p>
            <a:pPr marL="341313" indent="-341313" defTabSz="449263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dirty="0">
                <a:solidFill>
                  <a:srgbClr val="FF0000"/>
                </a:solidFill>
                <a:latin typeface="+mn-lt"/>
              </a:rPr>
              <a:t>Forum </a:t>
            </a:r>
            <a:r>
              <a:rPr lang="x-none" dirty="0">
                <a:solidFill>
                  <a:srgbClr val="FF0000"/>
                </a:solidFill>
                <a:latin typeface="+mn-lt"/>
              </a:rPr>
              <a:t>was</a:t>
            </a:r>
            <a:r>
              <a:rPr lang="en-US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dirty="0">
                <a:solidFill>
                  <a:srgbClr val="FF0000"/>
                </a:solidFill>
                <a:latin typeface="+mn-lt"/>
              </a:rPr>
              <a:t>very important link for connecting students with the economy sector, youth offices and career development centers</a:t>
            </a:r>
            <a:r>
              <a:rPr lang="en-US" dirty="0">
                <a:solidFill>
                  <a:srgbClr val="FF0000"/>
                </a:solidFill>
                <a:latin typeface="+mn-lt"/>
              </a:rPr>
              <a:t>.</a:t>
            </a:r>
            <a:r>
              <a:rPr lang="sr-Latn-CS" dirty="0">
                <a:latin typeface="Calibri" pitchFamily="34" charset="0"/>
              </a:rPr>
              <a:t> </a:t>
            </a:r>
            <a:endParaRPr lang="sr-Cyrl-CS" dirty="0">
              <a:latin typeface="Calibri" pitchFamily="34" charset="0"/>
            </a:endParaRPr>
          </a:p>
          <a:p>
            <a:pPr marL="341313" indent="-341313" defTabSz="449263">
              <a:lnSpc>
                <a:spcPct val="80000"/>
              </a:lnSpc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obodni oblik 8"/>
          <p:cNvSpPr/>
          <p:nvPr/>
        </p:nvSpPr>
        <p:spPr>
          <a:xfrm>
            <a:off x="-42139" y="142876"/>
            <a:ext cx="9186171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sp>
        <p:nvSpPr>
          <p:cNvPr id="8" name="Slobodni oblik 7"/>
          <p:cNvSpPr/>
          <p:nvPr/>
        </p:nvSpPr>
        <p:spPr>
          <a:xfrm>
            <a:off x="-42203" y="0"/>
            <a:ext cx="9186203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0" y="0"/>
            <a:ext cx="9001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449263">
              <a:spcBef>
                <a:spcPts val="1125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x-none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Forum of students and businessmen of Serbia 2011</a:t>
            </a:r>
            <a:endParaRPr lang="it-IT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Calibri" pitchFamily="34" charset="0"/>
            </a:endParaRPr>
          </a:p>
        </p:txBody>
      </p:sp>
      <p:pic>
        <p:nvPicPr>
          <p:cNvPr id="22532" name="Picture 11" descr="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51363" y="1000125"/>
            <a:ext cx="366395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12" descr="ART_012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979488"/>
            <a:ext cx="3786187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13" descr="IMG_646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643313"/>
            <a:ext cx="3643313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500063" y="6357938"/>
            <a:ext cx="807243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150 students at workshops, 15 round tables with 120 participants (43 companies)  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22536" name="Picture 17" descr="ART_003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3413" y="3638550"/>
            <a:ext cx="3795712" cy="262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obodni oblik 8"/>
          <p:cNvSpPr/>
          <p:nvPr/>
        </p:nvSpPr>
        <p:spPr>
          <a:xfrm>
            <a:off x="-42139" y="142876"/>
            <a:ext cx="9186171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sp>
        <p:nvSpPr>
          <p:cNvPr id="8" name="Slobodni oblik 7"/>
          <p:cNvSpPr/>
          <p:nvPr/>
        </p:nvSpPr>
        <p:spPr>
          <a:xfrm>
            <a:off x="-42203" y="0"/>
            <a:ext cx="9186203" cy="714356"/>
          </a:xfrm>
          <a:custGeom>
            <a:avLst/>
            <a:gdLst>
              <a:gd name="connsiteX0" fmla="*/ 28135 w 9172135"/>
              <a:gd name="connsiteY0" fmla="*/ 562707 h 815926"/>
              <a:gd name="connsiteX1" fmla="*/ 5134708 w 9172135"/>
              <a:gd name="connsiteY1" fmla="*/ 562707 h 815926"/>
              <a:gd name="connsiteX2" fmla="*/ 5514535 w 9172135"/>
              <a:gd name="connsiteY2" fmla="*/ 815926 h 815926"/>
              <a:gd name="connsiteX3" fmla="*/ 9172135 w 9172135"/>
              <a:gd name="connsiteY3" fmla="*/ 815926 h 815926"/>
              <a:gd name="connsiteX4" fmla="*/ 9172135 w 9172135"/>
              <a:gd name="connsiteY4" fmla="*/ 0 h 815926"/>
              <a:gd name="connsiteX5" fmla="*/ 0 w 9172135"/>
              <a:gd name="connsiteY5" fmla="*/ 0 h 815926"/>
              <a:gd name="connsiteX6" fmla="*/ 28135 w 9172135"/>
              <a:gd name="connsiteY6" fmla="*/ 56270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2135" h="815926">
                <a:moveTo>
                  <a:pt x="28135" y="562707"/>
                </a:moveTo>
                <a:lnTo>
                  <a:pt x="5134708" y="562707"/>
                </a:lnTo>
                <a:lnTo>
                  <a:pt x="5514535" y="815926"/>
                </a:lnTo>
                <a:lnTo>
                  <a:pt x="9172135" y="815926"/>
                </a:lnTo>
                <a:lnTo>
                  <a:pt x="9172135" y="0"/>
                </a:lnTo>
                <a:lnTo>
                  <a:pt x="0" y="0"/>
                </a:lnTo>
                <a:lnTo>
                  <a:pt x="28135" y="562707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CS"/>
          </a:p>
        </p:txBody>
      </p:sp>
      <p:pic>
        <p:nvPicPr>
          <p:cNvPr id="15" name="Picture 21" descr="C:\Documents and Settings\Aleksandar Popovic.ALEKSAND-A6C076\Desktop\HERE team\Srbija_Grb-65mm-cmyk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8689358" y="6183545"/>
            <a:ext cx="296241" cy="54067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23318" y="6167956"/>
            <a:ext cx="801422" cy="56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23557" name="Rectangle 6"/>
          <p:cNvSpPr>
            <a:spLocks noChangeArrowheads="1"/>
          </p:cNvSpPr>
          <p:nvPr/>
        </p:nvSpPr>
        <p:spPr bwMode="auto">
          <a:xfrm>
            <a:off x="0" y="6092825"/>
            <a:ext cx="9144000" cy="1196975"/>
          </a:xfrm>
          <a:prstGeom prst="rect">
            <a:avLst/>
          </a:prstGeom>
          <a:solidFill>
            <a:srgbClr val="FFFFFF">
              <a:alpha val="34117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3558" name="Picture 2"/>
          <p:cNvPicPr>
            <a:picLocks noChangeAspect="1" noChangeArrowheads="1"/>
          </p:cNvPicPr>
          <p:nvPr/>
        </p:nvPicPr>
        <p:blipFill>
          <a:blip r:embed="rId4">
            <a:lum bright="70000" contrast="-70000"/>
          </a:blip>
          <a:srcRect/>
          <a:stretch>
            <a:fillRect/>
          </a:stretch>
        </p:blipFill>
        <p:spPr bwMode="auto">
          <a:xfrm>
            <a:off x="0" y="3927475"/>
            <a:ext cx="2771775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Line 8"/>
          <p:cNvSpPr>
            <a:spLocks noChangeShapeType="1"/>
          </p:cNvSpPr>
          <p:nvPr/>
        </p:nvSpPr>
        <p:spPr bwMode="auto">
          <a:xfrm flipH="1">
            <a:off x="0" y="6092825"/>
            <a:ext cx="9144000" cy="0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60" name="Text Box 9"/>
          <p:cNvSpPr txBox="1">
            <a:spLocks noChangeArrowheads="1"/>
          </p:cNvSpPr>
          <p:nvPr/>
        </p:nvSpPr>
        <p:spPr bwMode="auto">
          <a:xfrm>
            <a:off x="0" y="6165850"/>
            <a:ext cx="69294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US" sz="1400">
                <a:solidFill>
                  <a:srgbClr val="B2B2B2"/>
                </a:solidFill>
                <a:latin typeface="Calibri" pitchFamily="34" charset="0"/>
              </a:rPr>
              <a:t>SCSU – Student Conference of Serbian Universities</a:t>
            </a:r>
            <a:endParaRPr lang="sr-Latn-CS" sz="1400">
              <a:solidFill>
                <a:srgbClr val="B2B2B2"/>
              </a:solidFill>
              <a:latin typeface="Calibri" pitchFamily="34" charset="0"/>
            </a:endParaRPr>
          </a:p>
        </p:txBody>
      </p:sp>
      <p:sp>
        <p:nvSpPr>
          <p:cNvPr id="10" name="Rectangle 125"/>
          <p:cNvSpPr>
            <a:spLocks noChangeArrowheads="1"/>
          </p:cNvSpPr>
          <p:nvPr/>
        </p:nvSpPr>
        <p:spPr bwMode="auto">
          <a:xfrm>
            <a:off x="1142976" y="1142984"/>
            <a:ext cx="705802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sr-Latn-CS" b="1" dirty="0">
                <a:solidFill>
                  <a:srgbClr val="FF0000"/>
                </a:solidFill>
              </a:rPr>
              <a:t>Students' role in decision making process and reform of higher education </a:t>
            </a:r>
            <a:r>
              <a:rPr lang="en-US" b="1" dirty="0">
                <a:solidFill>
                  <a:srgbClr val="FF0000"/>
                </a:solidFill>
              </a:rPr>
              <a:t>– </a:t>
            </a:r>
            <a:r>
              <a:rPr lang="en-US" b="1" u="sng" dirty="0">
                <a:solidFill>
                  <a:srgbClr val="FF0000"/>
                </a:solidFill>
              </a:rPr>
              <a:t>ESSENTIAL!</a:t>
            </a:r>
            <a:endParaRPr lang="sr-Latn-CS" b="1" u="sng" dirty="0">
              <a:solidFill>
                <a:srgbClr val="FF0000"/>
              </a:solidFill>
            </a:endParaRPr>
          </a:p>
          <a:p>
            <a:pPr>
              <a:defRPr/>
            </a:pPr>
            <a:endParaRPr lang="en-US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0" y="0"/>
            <a:ext cx="9001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449263">
              <a:spcBef>
                <a:spcPts val="1125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</a:rPr>
              <a:t>Conclusion</a:t>
            </a:r>
            <a:endParaRPr lang="it-IT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  <a:latin typeface="Calibri" pitchFamily="34" charset="0"/>
            </a:endParaRPr>
          </a:p>
        </p:txBody>
      </p:sp>
      <p:graphicFrame>
        <p:nvGraphicFramePr>
          <p:cNvPr id="12" name="Diagram 11"/>
          <p:cNvGraphicFramePr/>
          <p:nvPr/>
        </p:nvGraphicFramePr>
        <p:xfrm>
          <a:off x="1547834" y="17938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Kancelarij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arij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utovanje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616</Words>
  <Application>Microsoft Office PowerPoint</Application>
  <PresentationFormat>On-screen Show (4:3)</PresentationFormat>
  <Paragraphs>100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Wingdings</vt:lpstr>
      <vt:lpstr>Office tema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private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Windows User</dc:creator>
  <cp:lastModifiedBy>Centar za razvoj karijere i savetovanje studenata</cp:lastModifiedBy>
  <cp:revision>72</cp:revision>
  <dcterms:created xsi:type="dcterms:W3CDTF">2010-12-14T00:04:49Z</dcterms:created>
  <dcterms:modified xsi:type="dcterms:W3CDTF">2012-01-27T18:03:48Z</dcterms:modified>
</cp:coreProperties>
</file>