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xls" ContentType="application/vnd.ms-exce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0" r:id="rId4"/>
    <p:sldId id="258" r:id="rId5"/>
    <p:sldId id="262" r:id="rId6"/>
    <p:sldId id="261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B2BDB-770B-43BB-8CA9-99DC864EEB49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746BC-FF24-4348-BD0F-AC5B79F36B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E4B7D-BBE4-4D00-B9D5-546617D319C7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2730D-859E-4D18-B469-D0720BC5B3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F0776-4C25-4FB2-8064-8690AAC2A856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99E24-DAF4-4F52-AAB3-867A16B96C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4044D-2B5B-4A9E-B7C2-40B39DE97C9D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0EA088-E2DF-45A6-9CB7-1C8AA6B8A2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D092C-2EFF-4B23-BF30-05EFF6E3A145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AA667-8294-4BE1-BFFF-1784036EAC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EBE4B-B860-4EAA-A9C8-D62141CCFA25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E3325-77DC-4658-B9FD-7AA8D7BF52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19BA92-DC23-4E49-9EBA-F380668383D2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686B2-5FEC-4E20-B537-0203314478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FA8C5-CA70-448C-BB02-96ABCE857972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46B8D-8EBA-4BE8-9DD5-FFE5AB60B2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73FD8-62F0-46D2-A4A2-4DBB6E1B5385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2EB8-A329-44E6-8648-92D99FC86C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415D5-949F-400F-910C-4F9B76D1455E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60A76-B8C0-4514-9007-53D4985E66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4EEF96-5FCA-44C4-89FC-C0AA5735E3E6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D3A67-A16B-4647-9170-E89C1D392B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84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2D5E24B-0516-4928-9C95-5D002091E3C2}" type="datetimeFigureOut">
              <a:rPr lang="en-US"/>
              <a:pPr>
                <a:defRPr/>
              </a:pPr>
              <a:t>3/27/2012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B1AA871-E911-4ED2-9AC0-166FA274D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zvojkarijere.bg.ac.rs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Microsoft_Office_Excel_97-2003_Worksheet2.xls"/><Relationship Id="rId5" Type="http://schemas.openxmlformats.org/officeDocument/2006/relationships/oleObject" Target="../embeddings/Microsoft_Office_Excel_97-2003_Worksheet1.xls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Microsoft_Office_Excel_97-2003_Worksheet3.xls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image" Target="../media/image1.jpeg"/><Relationship Id="rId7" Type="http://schemas.openxmlformats.org/officeDocument/2006/relationships/image" Target="../media/image10.jpeg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5.jpeg"/><Relationship Id="rId9" Type="http://schemas.openxmlformats.org/officeDocument/2006/relationships/image" Target="../media/image12.png"/><Relationship Id="rId1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Microsoft_Office_Excel_97-2003_Worksheet4.xls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5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23556" name="Picture 3" descr="ppt-temp-czr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Rectangle 2"/>
          <p:cNvSpPr>
            <a:spLocks noChangeArrowheads="1"/>
          </p:cNvSpPr>
          <p:nvPr/>
        </p:nvSpPr>
        <p:spPr bwMode="auto">
          <a:xfrm>
            <a:off x="152400" y="2819400"/>
            <a:ext cx="8843963" cy="26479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400" b="1">
                <a:latin typeface="Calibri" pitchFamily="34" charset="0"/>
                <a:ea typeface="Microsoft YaHei"/>
                <a:cs typeface="Microsoft YaHei"/>
              </a:rPr>
              <a:t>UNIVERZITET U BEOGRADU 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400" b="1">
                <a:latin typeface="Calibri" pitchFamily="34" charset="0"/>
                <a:ea typeface="Microsoft YaHei"/>
                <a:cs typeface="Microsoft YaHei"/>
              </a:rPr>
              <a:t>CENTAR ZA RAZVOJ KARIJERE I SAVETOVANJE STUDENATA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400" b="1">
                <a:latin typeface="Calibri" pitchFamily="34" charset="0"/>
                <a:ea typeface="Microsoft YaHei"/>
                <a:cs typeface="Microsoft YaHei"/>
                <a:hlinkClick r:id="rId3"/>
              </a:rPr>
              <a:t>www.razvojkarijere.bg.ac.rs</a:t>
            </a:r>
            <a:endParaRPr lang="sr-Latn-CS" sz="2400" b="1">
              <a:latin typeface="Calibri" pitchFamily="34" charset="0"/>
              <a:ea typeface="Microsoft YaHei"/>
              <a:cs typeface="Microsoft YaHei"/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400" b="1">
                <a:latin typeface="Calibri" pitchFamily="34" charset="0"/>
                <a:ea typeface="Microsoft YaHei"/>
                <a:cs typeface="Microsoft YaHei"/>
              </a:rPr>
              <a:t>Studentski trg 1, Beograd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400" b="1">
                <a:latin typeface="Calibri" pitchFamily="34" charset="0"/>
                <a:ea typeface="Microsoft YaHei"/>
                <a:cs typeface="Microsoft YaHei"/>
              </a:rPr>
              <a:t>011 3207 419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2400" b="1">
                <a:latin typeface="Calibri" pitchFamily="34" charset="0"/>
                <a:ea typeface="Microsoft YaHei"/>
                <a:cs typeface="Microsoft YaHei"/>
              </a:rPr>
              <a:t>centar@razvojkarijere.bg.ac.rs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sr-Latn-CS" sz="2400" b="1">
              <a:latin typeface="Calibri" pitchFamily="34" charset="0"/>
              <a:ea typeface="Microsoft YaHei"/>
              <a:cs typeface="Microsoft YaHei"/>
            </a:endParaRPr>
          </a:p>
        </p:txBody>
      </p:sp>
      <p:pic>
        <p:nvPicPr>
          <p:cNvPr id="23559" name="Picture 7" descr="UB_CzRK_Log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00400" y="1447800"/>
            <a:ext cx="2286000" cy="1104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1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083" name="Picture 3" descr="ppt-temp-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4" descr="logo Czr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5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400" b="1">
                <a:latin typeface="Calibri" pitchFamily="34" charset="0"/>
                <a:ea typeface="Microsoft YaHei"/>
                <a:cs typeface="Microsoft YaHei"/>
              </a:rPr>
              <a:t>UNIVERZITET U BEOGRADU, CENTAR ZA RAZVOJ KARIJERE I SAVETOVANJE STUDENATA</a:t>
            </a:r>
          </a:p>
        </p:txBody>
      </p:sp>
      <p:graphicFrame>
        <p:nvGraphicFramePr>
          <p:cNvPr id="3079" name="Chart 6"/>
          <p:cNvGraphicFramePr>
            <a:graphicFrameLocks/>
          </p:cNvGraphicFramePr>
          <p:nvPr/>
        </p:nvGraphicFramePr>
        <p:xfrm>
          <a:off x="457200" y="152400"/>
          <a:ext cx="8686800" cy="3124200"/>
        </p:xfrm>
        <a:graphic>
          <a:graphicData uri="http://schemas.openxmlformats.org/presentationml/2006/ole">
            <p:oleObj spid="_x0000_s3079" r:id="rId5" imgW="8687553" imgH="3127519" progId="Excel.Sheet.8">
              <p:embed/>
            </p:oleObj>
          </a:graphicData>
        </a:graphic>
      </p:graphicFrame>
      <p:graphicFrame>
        <p:nvGraphicFramePr>
          <p:cNvPr id="3080" name="Object 2"/>
          <p:cNvGraphicFramePr>
            <a:graphicFrameLocks noChangeAspect="1"/>
          </p:cNvGraphicFramePr>
          <p:nvPr/>
        </p:nvGraphicFramePr>
        <p:xfrm>
          <a:off x="457200" y="3124200"/>
          <a:ext cx="6248400" cy="3048000"/>
        </p:xfrm>
        <a:graphic>
          <a:graphicData uri="http://schemas.openxmlformats.org/presentationml/2006/ole">
            <p:oleObj spid="_x0000_s3080" r:id="rId6" imgW="6248942" imgH="3048264" progId="Excel.Sheet.8">
              <p:embed/>
            </p:oleObj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4106" name="Picture 3" descr="ppt-temp-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4" descr="logo Czr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8" name="Rectangle 2"/>
          <p:cNvSpPr>
            <a:spLocks noChangeArrowheads="1"/>
          </p:cNvSpPr>
          <p:nvPr/>
        </p:nvSpPr>
        <p:spPr bwMode="auto">
          <a:xfrm>
            <a:off x="685800" y="5029200"/>
            <a:ext cx="7543800" cy="955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2000" b="1">
                <a:latin typeface="Calibri" pitchFamily="34" charset="0"/>
                <a:ea typeface="Microsoft YaHei"/>
                <a:cs typeface="Microsoft YaHei"/>
              </a:rPr>
              <a:t>Grupno savetovanje – teme: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latin typeface="Calibri" pitchFamily="34" charset="0"/>
              </a:rPr>
              <a:t>- Pisanje radne biografije i motivacionog pisma (95%)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>
                <a:latin typeface="Calibri" pitchFamily="34" charset="0"/>
              </a:rPr>
              <a:t>- Pisanje karijernog plana (5%)</a:t>
            </a:r>
            <a:endParaRPr lang="sr-Latn-CS" b="1">
              <a:latin typeface="Calibri" pitchFamily="34" charset="0"/>
              <a:ea typeface="Microsoft YaHei"/>
              <a:cs typeface="Microsoft YaHei"/>
            </a:endParaRPr>
          </a:p>
        </p:txBody>
      </p:sp>
      <p:graphicFrame>
        <p:nvGraphicFramePr>
          <p:cNvPr id="4103" name="Chart 7"/>
          <p:cNvGraphicFramePr>
            <a:graphicFrameLocks/>
          </p:cNvGraphicFramePr>
          <p:nvPr/>
        </p:nvGraphicFramePr>
        <p:xfrm>
          <a:off x="457200" y="381000"/>
          <a:ext cx="7519988" cy="4521200"/>
        </p:xfrm>
        <a:graphic>
          <a:graphicData uri="http://schemas.openxmlformats.org/presentationml/2006/ole">
            <p:oleObj spid="_x0000_s4103" r:id="rId5" imgW="7523116" imgH="4517528" progId="Excel.Sheet.8">
              <p:embed/>
            </p:oleObj>
          </a:graphicData>
        </a:graphic>
      </p:graphicFrame>
      <p:sp>
        <p:nvSpPr>
          <p:cNvPr id="4109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400" b="1">
                <a:latin typeface="Calibri" pitchFamily="34" charset="0"/>
                <a:ea typeface="Microsoft YaHei"/>
                <a:cs typeface="Microsoft YaHei"/>
              </a:rPr>
              <a:t>UNIVERZITET U BEOGRADU, CENTAR ZA RAZVOJ KARIJERE I SAVETOVANJE STUDENATA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29" name="Picture 3" descr="ppt-temp-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4" descr="logo Czr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400" b="1">
                <a:latin typeface="Calibri" pitchFamily="34" charset="0"/>
                <a:ea typeface="Microsoft YaHei"/>
                <a:cs typeface="Microsoft YaHei"/>
              </a:rPr>
              <a:t>UNIVERZITET U BEOGRADU, CENTAR ZA RAZVOJ KARIJERE I SAVETOVANJE STUDENATA</a:t>
            </a:r>
          </a:p>
        </p:txBody>
      </p:sp>
      <p:sp>
        <p:nvSpPr>
          <p:cNvPr id="1032" name="TextBox 6"/>
          <p:cNvSpPr txBox="1">
            <a:spLocks noChangeArrowheads="1"/>
          </p:cNvSpPr>
          <p:nvPr/>
        </p:nvSpPr>
        <p:spPr bwMode="auto">
          <a:xfrm>
            <a:off x="457200" y="381000"/>
            <a:ext cx="4038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sr-Latn-CS" b="1">
                <a:latin typeface="Calibri" pitchFamily="34" charset="0"/>
              </a:rPr>
              <a:t>KARIJERNO OBRAZOVANJE</a:t>
            </a:r>
            <a:endParaRPr lang="en-US">
              <a:latin typeface="Calibri" pitchFamily="34" charset="0"/>
            </a:endParaRPr>
          </a:p>
        </p:txBody>
      </p:sp>
      <p:sp>
        <p:nvSpPr>
          <p:cNvPr id="1033" name="Text Box 10"/>
          <p:cNvSpPr txBox="1">
            <a:spLocks noChangeArrowheads="1"/>
          </p:cNvSpPr>
          <p:nvPr/>
        </p:nvSpPr>
        <p:spPr bwMode="auto">
          <a:xfrm>
            <a:off x="381000" y="728663"/>
            <a:ext cx="38862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sr-Latn-CS" sz="2000">
                <a:latin typeface="Myriad Pro Cond" pitchFamily="34" charset="0"/>
              </a:rPr>
              <a:t>Predavanja i radionice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sr-Latn-CS" sz="2000">
                <a:latin typeface="Myriad Pro Cond" pitchFamily="34" charset="0"/>
              </a:rPr>
              <a:t>Besplatne publikacije</a:t>
            </a:r>
            <a:endParaRPr lang="en-US" sz="2000">
              <a:latin typeface="Myriad Pro Cond" pitchFamily="34" charset="0"/>
            </a:endParaRPr>
          </a:p>
          <a:p>
            <a:pPr marL="342900" indent="-342900"/>
            <a:r>
              <a:rPr lang="sr-Latn-CS" sz="2000">
                <a:latin typeface="Myriad Pro Cond" pitchFamily="34" charset="0"/>
              </a:rPr>
              <a:t> (edu brošure, priručnici, posteri)</a:t>
            </a:r>
            <a:r>
              <a:rPr lang="sr-Cyrl-CS" sz="2000">
                <a:latin typeface="Myriad Pro Cond" pitchFamily="34" charset="0"/>
              </a:rPr>
              <a:t> </a:t>
            </a:r>
            <a:endParaRPr lang="sr-Latn-CS" sz="2000">
              <a:latin typeface="Myriad Pro Cond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sr-Latn-CS" sz="2000">
                <a:latin typeface="Myriad Pro Cond" pitchFamily="34" charset="0"/>
              </a:rPr>
              <a:t>Biblioteka i skriptarnica</a:t>
            </a:r>
            <a:endParaRPr lang="sr-Cyrl-CS" sz="2000">
              <a:latin typeface="Myriad Pro Cond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sr-Latn-CS" sz="2000">
                <a:latin typeface="Myriad Pro Cond" pitchFamily="34" charset="0"/>
              </a:rPr>
              <a:t>On-lajn resursi na sajtu</a:t>
            </a:r>
            <a:endParaRPr lang="en-US" sz="2000">
              <a:latin typeface="Myriad Pro Cond" pitchFamily="34" charset="0"/>
            </a:endParaRPr>
          </a:p>
          <a:p>
            <a:pPr marL="342900" indent="-342900"/>
            <a:endParaRPr lang="en-US" sz="2000">
              <a:latin typeface="Arial Narrow" pitchFamily="34" charset="0"/>
            </a:endParaRPr>
          </a:p>
        </p:txBody>
      </p:sp>
      <p:pic>
        <p:nvPicPr>
          <p:cNvPr id="103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00800" y="3429000"/>
            <a:ext cx="1665288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53000" y="533400"/>
            <a:ext cx="127635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6" name="Picture 11" descr="brosure lepeza 004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00800" y="971550"/>
            <a:ext cx="1660525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7" name="Picture 12"/>
          <p:cNvPicPr>
            <a:picLocks noChangeAspect="1" noChangeArrowheads="1"/>
          </p:cNvPicPr>
          <p:nvPr/>
        </p:nvPicPr>
        <p:blipFill>
          <a:blip r:embed="rId8"/>
          <a:srcRect l="45834" t="36111" r="27083" b="25000"/>
          <a:stretch>
            <a:fillRect/>
          </a:stretch>
        </p:blipFill>
        <p:spPr bwMode="auto">
          <a:xfrm>
            <a:off x="4648200" y="2514600"/>
            <a:ext cx="1752600" cy="188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8" name="Picture 13"/>
          <p:cNvPicPr>
            <a:picLocks noChangeAspect="1" noChangeArrowheads="1"/>
          </p:cNvPicPr>
          <p:nvPr/>
        </p:nvPicPr>
        <p:blipFill>
          <a:blip r:embed="rId9"/>
          <a:srcRect r="51601"/>
          <a:stretch>
            <a:fillRect/>
          </a:stretch>
        </p:blipFill>
        <p:spPr bwMode="auto">
          <a:xfrm>
            <a:off x="2895600" y="3276600"/>
            <a:ext cx="1439863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9" name="Picture 14"/>
          <p:cNvPicPr>
            <a:picLocks noChangeAspect="1" noChangeArrowheads="1"/>
          </p:cNvPicPr>
          <p:nvPr/>
        </p:nvPicPr>
        <p:blipFill>
          <a:blip r:embed="rId9"/>
          <a:srcRect l="51636"/>
          <a:stretch>
            <a:fillRect/>
          </a:stretch>
        </p:blipFill>
        <p:spPr bwMode="auto">
          <a:xfrm>
            <a:off x="1066800" y="2895600"/>
            <a:ext cx="1436688" cy="157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0" name="Picture 15"/>
          <p:cNvPicPr>
            <a:picLocks noChangeAspect="1" noChangeArrowheads="1"/>
          </p:cNvPicPr>
          <p:nvPr/>
        </p:nvPicPr>
        <p:blipFill>
          <a:blip r:embed="rId10"/>
          <a:srcRect l="18750" t="16435" r="20833" b="8333"/>
          <a:stretch>
            <a:fillRect/>
          </a:stretch>
        </p:blipFill>
        <p:spPr bwMode="auto">
          <a:xfrm>
            <a:off x="838200" y="4648200"/>
            <a:ext cx="15240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1" name="Picture 2" descr="C:\Documents and Settings\czrk\My Documents\RADNO\brosura\Brosura-CzRK-color-01-2011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743200" y="4953000"/>
            <a:ext cx="1876425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8153400" y="762000"/>
          <a:ext cx="619125" cy="4633913"/>
        </p:xfrm>
        <a:graphic>
          <a:graphicData uri="http://schemas.openxmlformats.org/presentationml/2006/ole">
            <p:oleObj spid="_x0000_s1026" name="Acrobat Document" r:id="rId12" imgW="2019300" imgH="15106650" progId="AcroExch.Document.7">
              <p:embed/>
            </p:oleObj>
          </a:graphicData>
        </a:graphic>
      </p:graphicFrame>
      <p:pic>
        <p:nvPicPr>
          <p:cNvPr id="1042" name="Picture 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4648200" y="4572000"/>
            <a:ext cx="16002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3" name="Picture 5" descr="D:\Intern-share\FOTO\2009\CzRK decembar 2009\DSCN3923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971800" y="1828800"/>
            <a:ext cx="1690688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3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6155" name="Picture 3" descr="ppt-temp-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4" descr="logo Czrk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7" name="Rectangle 5"/>
          <p:cNvSpPr>
            <a:spLocks noChangeArrowheads="1"/>
          </p:cNvSpPr>
          <p:nvPr/>
        </p:nvSpPr>
        <p:spPr bwMode="auto">
          <a:xfrm>
            <a:off x="533400" y="533400"/>
            <a:ext cx="6400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Calibri" pitchFamily="34" charset="0"/>
              </a:rPr>
              <a:t>Saradnja sa poslovnim svetom po oblastima poslovanja</a:t>
            </a:r>
          </a:p>
        </p:txBody>
      </p:sp>
      <p:sp>
        <p:nvSpPr>
          <p:cNvPr id="6158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400" b="1">
                <a:latin typeface="Calibri" pitchFamily="34" charset="0"/>
                <a:ea typeface="Microsoft YaHei"/>
                <a:cs typeface="Microsoft YaHei"/>
              </a:rPr>
              <a:t>UNIVERZITET U BEOGRADU, CENTAR ZA RAZVOJ KARIJERE I SAVETOVANJE STUDENATA</a:t>
            </a:r>
          </a:p>
        </p:txBody>
      </p:sp>
      <p:graphicFrame>
        <p:nvGraphicFramePr>
          <p:cNvPr id="6152" name="Object 255"/>
          <p:cNvGraphicFramePr>
            <a:graphicFrameLocks noChangeAspect="1"/>
          </p:cNvGraphicFramePr>
          <p:nvPr/>
        </p:nvGraphicFramePr>
        <p:xfrm>
          <a:off x="-1219200" y="1066800"/>
          <a:ext cx="9753600" cy="4767263"/>
        </p:xfrm>
        <a:graphic>
          <a:graphicData uri="http://schemas.openxmlformats.org/presentationml/2006/ole">
            <p:oleObj spid="_x0000_s6152" r:id="rId5" imgW="9754445" imgH="4767485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1" name="Picture 3" descr="ppt-temp-czr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logo Czr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4325" y="5492750"/>
            <a:ext cx="1209675" cy="136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Rectangle 2"/>
          <p:cNvSpPr>
            <a:spLocks noChangeArrowheads="1"/>
          </p:cNvSpPr>
          <p:nvPr/>
        </p:nvSpPr>
        <p:spPr bwMode="auto">
          <a:xfrm>
            <a:off x="0" y="6400800"/>
            <a:ext cx="8843963" cy="309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sr-Latn-CS" sz="1400" b="1">
                <a:latin typeface="Calibri" pitchFamily="34" charset="0"/>
                <a:ea typeface="Microsoft YaHei"/>
                <a:cs typeface="Microsoft YaHei"/>
              </a:rPr>
              <a:t>UNIVERZITET U BEOGRADU, CENTAR ZA RAZVOJ KARIJERE I SAVETOVANJE STUDENATA</a:t>
            </a: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533400" y="533400"/>
            <a:ext cx="6400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Calibri" pitchFamily="34" charset="0"/>
              </a:rPr>
              <a:t>Saradnja sa poslovnim svetom – programi</a:t>
            </a:r>
          </a:p>
        </p:txBody>
      </p:sp>
      <p:pic>
        <p:nvPicPr>
          <p:cNvPr id="22535" name="Picture 2" descr="D:\Intern-share\FOTO\PMI\CAR_0632_170x1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1066800"/>
            <a:ext cx="2522538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3" descr="D:\Intern-share\FOTO\E&amp;Y06051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24200" y="1066800"/>
            <a:ext cx="26828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7" name="Picture 4" descr="D:\Intern-share\FOTO\SAZNAJTE IZ PRVE RUKE foto i video\HEMOFARM, oktobar 2010\HEMOFARM VRŠAC, 11.10.2010 104w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3400" y="2819400"/>
            <a:ext cx="254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8" name="Picture 5" descr="D:\Intern-share\FOTO\2010\Karijerisanje, caskanje\DSCF092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67400" y="685800"/>
            <a:ext cx="27432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9" name="Picture 12" descr="D:\Intern-share\FOTO\2011\Ernst&amp;Young\Ernst&amp;Young 05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124200" y="2819400"/>
            <a:ext cx="2895600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0" name="Picture 13" descr="D:\Intern-share\FOTO\2010\foto PRAKSE\DSCF1414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96000" y="2819400"/>
            <a:ext cx="25400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1" name="Picture 13" descr="simulacija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33400" y="4800600"/>
            <a:ext cx="229235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2" name="Picture 14" descr="FOX 14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895600" y="4800600"/>
            <a:ext cx="2133600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43" name="Picture 15" descr="HEMOFARM VRsAC 11.10.2010 095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105400" y="4800600"/>
            <a:ext cx="2438400" cy="133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133</Words>
  <Application>Microsoft Office PowerPoint</Application>
  <PresentationFormat>On-screen Show (4:3)</PresentationFormat>
  <Paragraphs>22</Paragraphs>
  <Slides>6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Arial</vt:lpstr>
      <vt:lpstr>Calibri</vt:lpstr>
      <vt:lpstr>Microsoft YaHei</vt:lpstr>
      <vt:lpstr>Myriad Pro Cond</vt:lpstr>
      <vt:lpstr>Arial Narrow</vt:lpstr>
      <vt:lpstr>Office Theme</vt:lpstr>
      <vt:lpstr>Microsoft Excel Worksheet</vt:lpstr>
      <vt:lpstr>Acrobat Document</vt:lpstr>
      <vt:lpstr>Slide 1</vt:lpstr>
      <vt:lpstr>Slide 2</vt:lpstr>
      <vt:lpstr>Slide 3</vt:lpstr>
      <vt:lpstr>Slide 4</vt:lpstr>
      <vt:lpstr>Slide 5</vt:lpstr>
      <vt:lpstr>Slide 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Centar za razvoj karijere i savetovanje studenata</dc:creator>
  <cp:lastModifiedBy>Korisnik</cp:lastModifiedBy>
  <cp:revision>66</cp:revision>
  <dcterms:created xsi:type="dcterms:W3CDTF">2012-02-21T11:02:57Z</dcterms:created>
  <dcterms:modified xsi:type="dcterms:W3CDTF">2012-03-27T11:14:05Z</dcterms:modified>
</cp:coreProperties>
</file>