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9"/>
  </p:notesMasterIdLst>
  <p:handoutMasterIdLst>
    <p:handoutMasterId r:id="rId10"/>
  </p:handoutMasterIdLst>
  <p:sldIdLst>
    <p:sldId id="269" r:id="rId2"/>
    <p:sldId id="283" r:id="rId3"/>
    <p:sldId id="282" r:id="rId4"/>
    <p:sldId id="280" r:id="rId5"/>
    <p:sldId id="279" r:id="rId6"/>
    <p:sldId id="293" r:id="rId7"/>
    <p:sldId id="298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292929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8" autoAdjust="0"/>
    <p:restoredTop sz="94718" autoAdjust="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7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7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BA72CD8-51B2-4EF2-9CFD-43C39D7D0F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4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E08E7B8-5623-49F0-A0F6-FF7F0896A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7B06F-85A9-4B1F-A223-CF990B5ABD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2874D-F0E7-4E38-A4D3-CC1DAB817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8390C-1E8E-431D-B4DB-FF387E4254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C70DD-F2DC-4749-87C6-0C246DAC45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D67F2-EF2F-4ABB-B424-486841EF98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9EC7E-5D20-49A7-ABAD-9532577FAD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DD16B-8FE6-454F-AB4F-5ADAE36FC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80BE1-33DA-4B89-9B1B-68AD9F1B25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855B6-7EA0-4EBE-8BCA-980BA2CAF7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B6447-024D-4957-9359-D0A2EB95CA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15279-F88A-4642-AFC1-CD8D16A199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943D64F-64C4-40FA-A8F5-F68C212AA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8913"/>
            <a:ext cx="1190625" cy="1139825"/>
          </a:xfrm>
          <a:noFill/>
        </p:spPr>
      </p:pic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5400" smtClean="0">
                <a:latin typeface="Myriad Pro" pitchFamily="34" charset="0"/>
              </a:rPr>
              <a:t>Центар за развој каријере Универзитет</a:t>
            </a:r>
            <a:r>
              <a:rPr lang="sr-Latn-CS" sz="5400" smtClean="0">
                <a:latin typeface="Myriad Pro" pitchFamily="34" charset="0"/>
              </a:rPr>
              <a:t>a</a:t>
            </a:r>
            <a:r>
              <a:rPr lang="ru-RU" sz="5400" smtClean="0">
                <a:latin typeface="Myriad Pro" pitchFamily="34" charset="0"/>
              </a:rPr>
              <a:t> у Нишу</a:t>
            </a:r>
            <a:endParaRPr lang="en-US" sz="5400" smtClean="0">
              <a:latin typeface="Myriad Pro" pitchFamily="34" charset="0"/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US" sz="5400" smtClean="0">
              <a:latin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sz="3600" smtClean="0">
                <a:latin typeface="Times New Roman" pitchFamily="18" charset="0"/>
              </a:rPr>
              <a:t>                                                                 </a:t>
            </a:r>
            <a:endParaRPr lang="sr-Latn-CS" sz="3600" smtClean="0">
              <a:latin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sz="2800" smtClean="0">
                <a:latin typeface="Times New Roman" pitchFamily="18" charset="0"/>
              </a:rPr>
              <a:t>                                                            </a:t>
            </a:r>
          </a:p>
        </p:txBody>
      </p:sp>
      <p:pic>
        <p:nvPicPr>
          <p:cNvPr id="205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214313"/>
            <a:ext cx="13350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razvoj_karijere_UN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313" y="2571750"/>
            <a:ext cx="6057900" cy="631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>
                <a:latin typeface="Myriad Pro" pitchFamily="34" charset="0"/>
              </a:rPr>
              <a:t>Центар за развој каријере Универзитетa у Нишу</a:t>
            </a:r>
            <a:endParaRPr lang="en-US" sz="2400" b="1" smtClean="0">
              <a:latin typeface="Myriad Pro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10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b="1" smtClean="0">
                <a:latin typeface="Myriad Pro" pitchFamily="34" charset="0"/>
              </a:rPr>
              <a:t>Центар за развој каријере</a:t>
            </a:r>
            <a:endParaRPr lang="ru-RU" sz="1800" smtClean="0">
              <a:latin typeface="Myriad Pro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1800" smtClean="0">
                <a:latin typeface="Myriad Pro" pitchFamily="34" charset="0"/>
              </a:rPr>
              <a:t>Центар за развој каријере је организациона јединица Универзитета у Нишу основана са циљем да подржи студенте свих нивоа у развоју вештина и способности које су од кључног значаја за њихово запошљавање, као и да пруж</a:t>
            </a:r>
            <a:r>
              <a:rPr lang="sr-Latn-CS" sz="1800" smtClean="0">
                <a:latin typeface="Myriad Pro" pitchFamily="34" charset="0"/>
              </a:rPr>
              <a:t>и</a:t>
            </a:r>
            <a:r>
              <a:rPr lang="ru-RU" sz="1800" smtClean="0">
                <a:latin typeface="Myriad Pro" pitchFamily="34" charset="0"/>
              </a:rPr>
              <a:t> информације о образовању и могућностима стипендирања, у земљи и иностранству. Центар је отворен у јуну 2008, уз помоћ Фондације Престолонаследника Александра за образовање и Универзитета у Нотингему. Једна од кључних улога Центра је повезивање академске и пословне заједнице и пружање информација и услуга и развијање капацитета мултисекторске сарадње.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>
                <a:latin typeface="Myriad Pro" pitchFamily="34" charset="0"/>
              </a:rPr>
              <a:t>Центар није директно укључен у запошљавање студената и дипломаца, али пружа релевантне информације о добијању посла, повезује студенте са послодавцима помоћу праксе и организовање волонтерског рада и организовањем обука и семинара</a:t>
            </a:r>
            <a:r>
              <a:rPr lang="en-US" sz="1800" smtClean="0">
                <a:latin typeface="Myriad Pro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8229600" cy="14954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latin typeface="+mn-lt"/>
              </a:rPr>
              <a:t>Центар за развој каријере Универзитетa у Нишу</a:t>
            </a:r>
            <a:endParaRPr lang="en-US" sz="2800" b="1" dirty="0" smtClean="0">
              <a:latin typeface="+mn-lt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1800" b="1" smtClean="0"/>
              <a:t>Активности:</a:t>
            </a:r>
            <a:endParaRPr lang="sr-Latn-CS" sz="1800" b="1" smtClean="0"/>
          </a:p>
          <a:p>
            <a:pPr eaLnBrk="1" hangingPunct="1">
              <a:buFont typeface="Wingdings" pitchFamily="2" charset="2"/>
              <a:buNone/>
            </a:pPr>
            <a:endParaRPr lang="ru-RU" sz="1800" b="1" smtClean="0"/>
          </a:p>
          <a:p>
            <a:pPr eaLnBrk="1" hangingPunct="1">
              <a:buFont typeface="Wingdings" pitchFamily="2" charset="2"/>
              <a:buNone/>
            </a:pPr>
            <a:r>
              <a:rPr lang="ru-RU" sz="1800" smtClean="0"/>
              <a:t>Центар прати и анализира упис студената и ефикасност студирања, припрема информативне публикације, интернет презентације и друге видове упознавања потенцијалних студената са могућностима студирања, успоставља контакте са релевантним службама за запошљавање, прикупља информације о могућностима запошљавања студената, ствара јединствену базу података бивших студената Универзитета запослених у земљи или иностранству, организује састанке студената и потенцијалних послодаваца. За рад и функционисање центра задужени су управник и савет центра. </a:t>
            </a:r>
            <a:endParaRPr lang="sr-Latn-CS" sz="1800" smtClean="0"/>
          </a:p>
          <a:p>
            <a:pPr eaLnBrk="1" hangingPunct="1">
              <a:buFont typeface="Wingdings" pitchFamily="2" charset="2"/>
              <a:buNone/>
            </a:pPr>
            <a:endParaRPr lang="sr-Latn-CS" sz="1800" smtClean="0"/>
          </a:p>
          <a:p>
            <a:pPr eaLnBrk="1" hangingPunct="1">
              <a:buFont typeface="Wingdings" pitchFamily="2" charset="2"/>
              <a:buNone/>
            </a:pPr>
            <a:r>
              <a:rPr lang="sr-Latn-CS" sz="1800" smtClean="0"/>
              <a:t>       </a:t>
            </a:r>
            <a:r>
              <a:rPr lang="ru-RU" sz="1800" smtClean="0"/>
              <a:t>WEB портал Центра је: www.karijera.ni.ac.rs</a:t>
            </a:r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  <a:p>
            <a:pPr eaLnBrk="1" hangingPunct="1">
              <a:buFont typeface="Wingdings" pitchFamily="2" charset="2"/>
              <a:buNone/>
            </a:pP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b="1" dirty="0" smtClean="0">
                <a:latin typeface="+mn-lt"/>
              </a:rPr>
              <a:t>Центар за развој каријере Универзитетa у Нишу</a:t>
            </a:r>
            <a:endParaRPr lang="en-US" sz="2400" b="1" dirty="0" smtClean="0">
              <a:latin typeface="+mn-lt"/>
            </a:endParaRPr>
          </a:p>
        </p:txBody>
      </p:sp>
      <p:sp>
        <p:nvSpPr>
          <p:cNvPr id="146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63"/>
            <a:ext cx="8229600" cy="54292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900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Центар за развој каријере у 2009/2010 дао је подршку у следећим аспектима: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Помоћ у припреми CV-ја, мотивационих писмама, пријава на конкурсе.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Саветовање и припрема студената за интервјуа за посао.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Пружање информација о праксама, волонтирању и стипендијама.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Оранизација радионица, тренинга и семинара.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Организација презентација предузећа и састанака са послодавцима.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Штампање брошура са саветима за запошљавање и развој каријере.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Обезбеђивање стручне литературе.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Приступ рачунарима и интернету за студенте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У протеклом периоду, Центар за развој каријере Универзитета у Нишу остварио је успешну сарадњу са различитим институцијама и организацијама у различитим областима деловања. </a:t>
            </a:r>
            <a:endParaRPr lang="en-U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Неке од њих су:</a:t>
            </a:r>
            <a:endParaRPr lang="en-U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600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Фондација за образовање Престолонаследника Александра II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"USA Summer Work and Travel“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Министарство омладине и спорта Републике Србије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Национална служба за запошљавање Републике Србије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Федeрално Министарство рада и социјалне политике Републике Немачке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"Community Connections" World Learning Center Programme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Министарство просвете и науке Републике Србије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World Trade Center in Baltimore, USA - USAID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Coca-Cola Hellenic 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Амбасада Републике Аустрије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sr-Latn-CS" sz="1600" dirty="0" smtClean="0">
                <a:cs typeface="Times New Roman" pitchFamily="18" charset="0"/>
              </a:rPr>
              <a:t>Walton International UK</a:t>
            </a:r>
          </a:p>
          <a:p>
            <a:pPr algn="ctr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050" b="1" dirty="0" smtClean="0">
              <a:cs typeface="Times New Roman" pitchFamily="18" charset="0"/>
            </a:endParaRPr>
          </a:p>
          <a:p>
            <a:pPr algn="ctr" eaLnBrk="1" fontAlgn="auto" hangingPunct="1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sr-Latn-CS" sz="1050" b="1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>
                <a:latin typeface="Myriad Pro" pitchFamily="34" charset="0"/>
              </a:rPr>
              <a:t>Центар за развој каријере Универзитетa у Нишу</a:t>
            </a:r>
            <a:endParaRPr lang="en-US" sz="2400" b="1" smtClean="0">
              <a:latin typeface="Myriad Pro" pitchFamily="34" charset="0"/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229600" cy="514350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b="1" dirty="0" smtClean="0">
                <a:latin typeface="Myriad Pro" pitchFamily="34" charset="0"/>
              </a:rPr>
              <a:t>Изградња капацитета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Узимајући у обзир да Центар нема довољно особља, у поређењу са другим националним каријерним центрима, и са строго ограниченим апсорпционим капацитетима  да одговори на растуће захтеве и пружа ефикасну и професионалну услугу, потребно је да буде у стању да повећа своје активности у сваком одговарајућем сектору, унапреди  стручност својих запослених кроз различите циљане тренинге и интегрисање модела добре праксе са европских универзитета.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Унапређење поменутих аспеката Центра ће олакшати организацију и шире спровођење програма обуке и радионица за наше студенте, послодавце и предузећа.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b="1" dirty="0" smtClean="0">
                <a:latin typeface="Myriad Pro" pitchFamily="34" charset="0"/>
              </a:rPr>
              <a:t>СТРАТЕГИЈА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b="1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Стратегија развоја Центра за развој каријере Универзитета у Нишу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Генерална стратегија развоја  Центра за развој каријере Универзитета у Нишу састоји се у изградњи капацитета функционалног  диференцирања следећих сектора: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•	Сектора за рад са студентима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•	Сектора за сарадњу са пословном заједницом и привредним субјектима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•	Сектора за опште функционисање Центра у погледу унапређења административно-логистичких активности, сарадње Центра са медијима и обезбеђивања средстава за његов развој и даљи рад.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10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100" dirty="0" smtClean="0">
                <a:latin typeface="Myriad Pro" pitchFamily="34" charset="0"/>
              </a:rPr>
              <a:t>Креирање мултисекторске платформе у  Центру за развој каријере Универзитета у Нишу за повезивање академске и пословне заједнице омогућиће унапређење запошљавања  корисника услуга Центра у развијању практичних вештина и стицању професионалног искуства и других компетенција. Друга кључна активност усмерена је ка подизању свести и ширењу информација о могућностима запошљавања и даљег образовања стдуената преко мастер, специјалистичких и докторских студија, добијања стипендија и обављања приправничког стажа.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050" dirty="0" smtClean="0">
              <a:latin typeface="Myriad Pro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050" dirty="0" smtClean="0"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142875"/>
            <a:ext cx="8229600" cy="9175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b="1" dirty="0" smtClean="0">
                <a:latin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</a:rPr>
            </a:br>
            <a:r>
              <a:rPr lang="en-US" sz="2400" b="1" dirty="0" smtClean="0">
                <a:latin typeface="+mn-lt"/>
              </a:rPr>
              <a:t> </a:t>
            </a:r>
            <a:r>
              <a:rPr lang="ru-RU" sz="2400" b="1" dirty="0" smtClean="0">
                <a:latin typeface="+mn-lt"/>
              </a:rPr>
              <a:t>Центар за развој каријере Универзитетa у Нишу</a:t>
            </a:r>
            <a:r>
              <a:rPr lang="en-GB" sz="2400" b="1" dirty="0" smtClean="0">
                <a:latin typeface="Times New Roman" pitchFamily="18" charset="0"/>
              </a:rPr>
              <a:t/>
            </a:r>
            <a:br>
              <a:rPr lang="en-GB" sz="2400" b="1" dirty="0" smtClean="0">
                <a:latin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</a:rPr>
            </a:br>
            <a:endParaRPr lang="en-US" sz="2400" b="1" dirty="0" smtClean="0">
              <a:latin typeface="Times New Roman" pitchFamily="18" charset="0"/>
            </a:endParaRPr>
          </a:p>
        </p:txBody>
      </p:sp>
      <p:sp>
        <p:nvSpPr>
          <p:cNvPr id="1607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143000"/>
            <a:ext cx="8229600" cy="5000625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 smtClean="0"/>
              <a:t>Основни циљ</a:t>
            </a:r>
            <a:r>
              <a:rPr lang="ru-RU" sz="1400" dirty="0" smtClean="0"/>
              <a:t> Центра је да се: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Креира мулти-секторска платформа за повезивање академске и пословне заједнице и омогући унапређење запошљавања студената системски и на одржив начин.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  Један од модалитета ове стратегије је оријентација ка студентима, кроз пружање подршке студентима и дипломцима у развијању практичних вештина базу и генерисање професионално искуство, као и други додати конкурентске имовине. Друга кључна активност подупире запошљивости капацитета студентске популације је усмерена на подизање свести и ширење информација о раду и могућностима даљег образовања (пост-дипломске студије, стипендије, приправници, стипендије ...)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      Центар такође тежи да уведе сарадњу између студената и послодаваца у циљу премошћавања јаза приликом запошљавања, као и да помогне послодавцима да  идентификују и боље одреде своје потребе у смислу захтева будућих запослених , њиховог образовања и одређене еспертизе. Постоји опсег услуга усмерених ка послодавцима, да би сарадња бити успешна и дугорочна.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Путем сајта Центар редовно информише студенте о доступним програмима стажирања и волонтирања, стипендијама, отвореним позивима, као и стручним и студентским семинарима и конференцијама, курсевима, предавањима и радионицама.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Циљ Центра је да се обогати садржај на сајту са деловима као што су: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40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база података о клијентима (студенти и послодавци)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видео биографије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база података о професионалном развоју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виртуелни помоћни модул (пружа практичне информације, FAQs, know how, интервју за посао, савете, итд)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медији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библиотека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алумни база података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форум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 smtClean="0"/>
              <a:t>платформа за интеграцију са друштвеним мрежама (FB, Twitter, итд)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1050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105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latin typeface="+mn-lt"/>
              </a:rPr>
              <a:t>Центар за развој каријере Универзитетa у Нишу</a:t>
            </a:r>
            <a:r>
              <a:rPr lang="en-GB" sz="2400" b="1" dirty="0" smtClean="0">
                <a:latin typeface="+mn-lt"/>
              </a:rPr>
              <a:t> </a:t>
            </a:r>
            <a:r>
              <a:rPr lang="en-GB" sz="2400" b="1" dirty="0" smtClean="0">
                <a:latin typeface="Times New Roman" pitchFamily="18" charset="0"/>
              </a:rPr>
              <a:t/>
            </a:r>
            <a:br>
              <a:rPr lang="en-GB" sz="2400" b="1" dirty="0" smtClean="0">
                <a:latin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</a:rPr>
            </a:br>
            <a:endParaRPr lang="en-US" sz="2400" b="1" dirty="0" smtClean="0">
              <a:latin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85725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/>
              <a:t>Платформа за реализацију каријерног вођења и саветовања, стога,  треба да се  усмери на активности које  код појединца развијају неопходне способности да пронађе, сачува и промени посао или да се самозапосли. Те вештине омогућавају да радна снага на тржишту рада буде мобилна и прилагодљива променама.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/>
              <a:t>Међутим, реконструкција и трансформација укупног образовног система представља једну од најбитнијих претпоставки успешног укључивања младих генерација у привредне токове. Прва промена у том правцу састојала би се у враћању праксе у школе и увођењу предмета који ће се односити на каријерно вођење.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/>
              <a:t>Што се послодаваца тиче, они би, такође, требало да осмишљено и плански воде каријеру својих запослених како би олакшали њихово напредовање, дугорочно их задржали у фирми, омогућили лакши прелазак са једног на друго радно место унутар фирме или лакше проналажење новог запослења ако је фирма у ситуацији да мора да прогласи одређени број запослених технолошким вишком.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/>
              <a:t>Каријерно вођење и саветовање запослених и улагање у њихов развој у складу с тим је начин да послодавац задржи, посебно талентоване, запослене.  Поред тога, с обзиром на глобализацију тржишта, борба за таленте постаје све жешћа па је препорука свим послодавцима да, између осталог, успоставе и везу са школама за професионалну обуку и каријерним центрима уколико до сада то већ нису учинили.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6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600" smtClean="0"/>
              <a:t>Вођење каријере јесте важно за појединце, али је исто тако важно за постизање циљева политике ЕУ у Србији,  у погледу повећања ефикасности система образовања и обука, у функцији обезбеђивања социјалне кохезије и високог квалитета људског капитала, односно боље понуде  ефикасније, прилагодљиве и мобилне радне снаге.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14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792</TotalTime>
  <Words>1078</Words>
  <Application>Microsoft Office PowerPoint</Application>
  <PresentationFormat>On-screen Show (4:3)</PresentationFormat>
  <Paragraphs>91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Times New Roman</vt:lpstr>
      <vt:lpstr>Arial</vt:lpstr>
      <vt:lpstr>Calibri</vt:lpstr>
      <vt:lpstr>Myriad Pro</vt:lpstr>
      <vt:lpstr>Wingdings</vt:lpstr>
      <vt:lpstr>Office Theme</vt:lpstr>
      <vt:lpstr>Slide 1</vt:lpstr>
      <vt:lpstr>Центар за развој каријере Универзитетa у Нишу</vt:lpstr>
      <vt:lpstr>Центар за развој каријере Универзитетa у Нишу</vt:lpstr>
      <vt:lpstr>Центар за развој каријере Универзитетa у Нишу</vt:lpstr>
      <vt:lpstr>Центар за развој каријере Универзитетa у Нишу</vt:lpstr>
      <vt:lpstr>   Центар за развој каријере Универзитетa у Нишу  </vt:lpstr>
      <vt:lpstr>Центар за развој каријере Универзитетa у Нишу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</dc:title>
  <dc:creator>Borivoje Baltazarevi</dc:creator>
  <cp:lastModifiedBy>Korisnik</cp:lastModifiedBy>
  <cp:revision>31</cp:revision>
  <dcterms:created xsi:type="dcterms:W3CDTF">2011-10-19T06:51:31Z</dcterms:created>
  <dcterms:modified xsi:type="dcterms:W3CDTF">2012-03-27T11:13:05Z</dcterms:modified>
</cp:coreProperties>
</file>