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sr-Latn-C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C38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napToObjects="1">
      <p:cViewPr varScale="1">
        <p:scale>
          <a:sx n="107" d="100"/>
          <a:sy n="107" d="100"/>
        </p:scale>
        <p:origin x="-165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5.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Master" Target="../slideMasters/slideMaster1.xml"/><Relationship Id="rId6" Type="http://schemas.openxmlformats.org/officeDocument/2006/relationships/image" Target="../media/image16.png"/><Relationship Id="rId11" Type="http://schemas.openxmlformats.org/officeDocument/2006/relationships/image" Target="../media/image12.png"/><Relationship Id="rId5" Type="http://schemas.openxmlformats.org/officeDocument/2006/relationships/image" Target="../media/image5.png"/><Relationship Id="rId10" Type="http://schemas.openxmlformats.org/officeDocument/2006/relationships/image" Target="../media/image18.png"/><Relationship Id="rId4" Type="http://schemas.openxmlformats.org/officeDocument/2006/relationships/image" Target="../media/image4.png"/><Relationship Id="rId9"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AD4686D-4946-46A1-8133-BFFDCEDEFDAC}" type="datetimeFigureOut">
              <a:rPr lang="en-US"/>
              <a:pPr>
                <a:defRPr/>
              </a:pPr>
              <a:t>3/27/2012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C454C8F-ECB7-49F6-8310-6B927EC8E4C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20"/>
          <p:cNvSpPr/>
          <p:nvPr/>
        </p:nvSpPr>
        <p:spPr>
          <a:xfrm>
            <a:off x="0" y="0"/>
            <a:ext cx="9144000" cy="6858000"/>
          </a:xfrm>
          <a:prstGeom prst="rect">
            <a:avLst/>
          </a:prstGeom>
          <a:gradFill>
            <a:gsLst>
              <a:gs pos="0">
                <a:schemeClr val="accent4">
                  <a:lumMod val="50000"/>
                </a:schemeClr>
              </a:gs>
              <a:gs pos="100000">
                <a:schemeClr val="tx2">
                  <a:lumMod val="50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3" name="Picture 2" descr="Large1.png"/>
          <p:cNvPicPr>
            <a:picLocks noChangeAspect="1"/>
          </p:cNvPicPr>
          <p:nvPr/>
        </p:nvPicPr>
        <p:blipFill>
          <a:blip r:embed="rId2" cstate="print">
            <a:duotone>
              <a:prstClr val="black"/>
              <a:schemeClr val="accent6">
                <a:tint val="45000"/>
                <a:satMod val="400000"/>
              </a:schemeClr>
            </a:duotone>
            <a:lum bright="13000" contrast="71000"/>
          </a:blip>
          <a:stretch>
            <a:fillRect/>
          </a:stretch>
        </p:blipFill>
        <p:spPr>
          <a:xfrm rot="5865030">
            <a:off x="-2499573" y="2748615"/>
            <a:ext cx="6858001" cy="1411304"/>
          </a:xfrm>
          <a:prstGeom prst="rect">
            <a:avLst/>
          </a:prstGeom>
        </p:spPr>
      </p:pic>
      <p:pic>
        <p:nvPicPr>
          <p:cNvPr id="4" name="Picture 3" descr="Large2.png"/>
          <p:cNvPicPr>
            <a:picLocks noChangeAspect="1"/>
          </p:cNvPicPr>
          <p:nvPr/>
        </p:nvPicPr>
        <p:blipFill>
          <a:blip r:embed="rId3" cstate="print">
            <a:duotone>
              <a:prstClr val="black"/>
              <a:schemeClr val="accent6">
                <a:tint val="45000"/>
                <a:satMod val="400000"/>
              </a:schemeClr>
            </a:duotone>
            <a:lum bright="-5000" contrast="55000"/>
          </a:blip>
          <a:stretch>
            <a:fillRect/>
          </a:stretch>
        </p:blipFill>
        <p:spPr>
          <a:xfrm rot="5865030">
            <a:off x="-2576304" y="2963242"/>
            <a:ext cx="6858001" cy="961164"/>
          </a:xfrm>
          <a:prstGeom prst="rect">
            <a:avLst/>
          </a:prstGeom>
        </p:spPr>
      </p:pic>
      <p:pic>
        <p:nvPicPr>
          <p:cNvPr id="5" name="Picture 4" descr="Tendril1.png"/>
          <p:cNvPicPr>
            <a:picLocks noChangeAspect="1"/>
          </p:cNvPicPr>
          <p:nvPr/>
        </p:nvPicPr>
        <p:blipFill>
          <a:blip r:embed="rId4">
            <a:duotone>
              <a:schemeClr val="accent6">
                <a:shade val="45000"/>
                <a:satMod val="135000"/>
              </a:schemeClr>
              <a:prstClr val="white"/>
            </a:duotone>
            <a:lum bright="-16000" contrast="73000"/>
          </a:blip>
          <a:stretch>
            <a:fillRect/>
          </a:stretch>
        </p:blipFill>
        <p:spPr>
          <a:xfrm rot="5865030">
            <a:off x="-566185" y="4340086"/>
            <a:ext cx="3256549" cy="1263674"/>
          </a:xfrm>
          <a:prstGeom prst="rect">
            <a:avLst/>
          </a:prstGeom>
        </p:spPr>
      </p:pic>
      <p:pic>
        <p:nvPicPr>
          <p:cNvPr id="6" name="Picture 25" descr="Tendril2.png"/>
          <p:cNvPicPr>
            <a:picLocks noChangeAspect="1"/>
          </p:cNvPicPr>
          <p:nvPr/>
        </p:nvPicPr>
        <p:blipFill>
          <a:blip r:embed="rId5">
            <a:duotone>
              <a:prstClr val="black"/>
              <a:schemeClr val="accent6">
                <a:tint val="45000"/>
                <a:satMod val="400000"/>
              </a:schemeClr>
            </a:duotone>
            <a:lum contrast="71000"/>
          </a:blip>
          <a:stretch>
            <a:fillRect/>
          </a:stretch>
        </p:blipFill>
        <p:spPr>
          <a:xfrm rot="5865030">
            <a:off x="-264930" y="1394044"/>
            <a:ext cx="2834052" cy="1284555"/>
          </a:xfrm>
          <a:prstGeom prst="rect">
            <a:avLst/>
          </a:prstGeom>
        </p:spPr>
      </p:pic>
      <p:pic>
        <p:nvPicPr>
          <p:cNvPr id="7" name="Picture 26" descr="Tendril3.png"/>
          <p:cNvPicPr>
            <a:picLocks noChangeAspect="1"/>
          </p:cNvPicPr>
          <p:nvPr/>
        </p:nvPicPr>
        <p:blipFill>
          <a:blip r:embed="rId6" cstate="print">
            <a:duotone>
              <a:prstClr val="black"/>
              <a:schemeClr val="accent6">
                <a:tint val="45000"/>
                <a:satMod val="400000"/>
              </a:schemeClr>
            </a:duotone>
            <a:lum bright="23000" contrast="79000"/>
          </a:blip>
          <a:stretch>
            <a:fillRect/>
          </a:stretch>
        </p:blipFill>
        <p:spPr>
          <a:xfrm rot="5865030">
            <a:off x="-394509" y="3080505"/>
            <a:ext cx="1631783" cy="789002"/>
          </a:xfrm>
          <a:prstGeom prst="rect">
            <a:avLst/>
          </a:prstGeom>
        </p:spPr>
      </p:pic>
      <p:pic>
        <p:nvPicPr>
          <p:cNvPr id="8" name="Picture 7" descr="Tendril5.png"/>
          <p:cNvPicPr>
            <a:picLocks noChangeAspect="1"/>
          </p:cNvPicPr>
          <p:nvPr/>
        </p:nvPicPr>
        <p:blipFill>
          <a:blip r:embed="rId7">
            <a:duotone>
              <a:prstClr val="black"/>
              <a:schemeClr val="accent6">
                <a:tint val="45000"/>
                <a:satMod val="400000"/>
              </a:schemeClr>
            </a:duotone>
            <a:lum bright="10000" contrast="77000"/>
          </a:blip>
          <a:stretch>
            <a:fillRect/>
          </a:stretch>
        </p:blipFill>
        <p:spPr>
          <a:xfrm rot="5865030">
            <a:off x="158397" y="683335"/>
            <a:ext cx="1125784" cy="524119"/>
          </a:xfrm>
          <a:prstGeom prst="rect">
            <a:avLst/>
          </a:prstGeom>
        </p:spPr>
      </p:pic>
      <p:pic>
        <p:nvPicPr>
          <p:cNvPr id="9" name="Picture 8" descr="Tendril6.png"/>
          <p:cNvPicPr>
            <a:picLocks noChangeAspect="1"/>
          </p:cNvPicPr>
          <p:nvPr/>
        </p:nvPicPr>
        <p:blipFill>
          <a:blip r:embed="rId8" cstate="print">
            <a:duotone>
              <a:prstClr val="black"/>
              <a:schemeClr val="accent6">
                <a:tint val="45000"/>
                <a:satMod val="400000"/>
              </a:schemeClr>
            </a:duotone>
            <a:lum bright="15000" contrast="72000"/>
          </a:blip>
          <a:stretch>
            <a:fillRect/>
          </a:stretch>
        </p:blipFill>
        <p:spPr>
          <a:xfrm rot="5865030">
            <a:off x="338393" y="2358983"/>
            <a:ext cx="320041" cy="283200"/>
          </a:xfrm>
          <a:prstGeom prst="rect">
            <a:avLst/>
          </a:prstGeom>
        </p:spPr>
      </p:pic>
      <p:pic>
        <p:nvPicPr>
          <p:cNvPr id="10" name="Picture 9" descr="Tendril8.png"/>
          <p:cNvPicPr>
            <a:picLocks noChangeAspect="1"/>
          </p:cNvPicPr>
          <p:nvPr/>
        </p:nvPicPr>
        <p:blipFill>
          <a:blip r:embed="rId9">
            <a:duotone>
              <a:prstClr val="black"/>
              <a:schemeClr val="accent6">
                <a:tint val="45000"/>
                <a:satMod val="400000"/>
              </a:schemeClr>
            </a:duotone>
            <a:lum contrast="43000"/>
          </a:blip>
          <a:stretch>
            <a:fillRect/>
          </a:stretch>
        </p:blipFill>
        <p:spPr>
          <a:xfrm rot="5865030">
            <a:off x="873591" y="3909903"/>
            <a:ext cx="499919" cy="263199"/>
          </a:xfrm>
          <a:prstGeom prst="rect">
            <a:avLst/>
          </a:prstGeom>
        </p:spPr>
      </p:pic>
      <p:pic>
        <p:nvPicPr>
          <p:cNvPr id="11" name="Picture 10" descr="Tendril9.png"/>
          <p:cNvPicPr>
            <a:picLocks noChangeAspect="1"/>
          </p:cNvPicPr>
          <p:nvPr/>
        </p:nvPicPr>
        <p:blipFill>
          <a:blip r:embed="rId10" cstate="print">
            <a:duotone>
              <a:prstClr val="black"/>
              <a:schemeClr val="accent6">
                <a:tint val="45000"/>
                <a:satMod val="400000"/>
              </a:schemeClr>
            </a:duotone>
            <a:lum bright="-11000" contrast="61000"/>
          </a:blip>
          <a:stretch>
            <a:fillRect/>
          </a:stretch>
        </p:blipFill>
        <p:spPr>
          <a:xfrm rot="5865030">
            <a:off x="214797" y="4566417"/>
            <a:ext cx="1197866" cy="579272"/>
          </a:xfrm>
          <a:prstGeom prst="rect">
            <a:avLst/>
          </a:prstGeom>
        </p:spPr>
      </p:pic>
      <p:pic>
        <p:nvPicPr>
          <p:cNvPr id="12" name="Picture 11" descr="Tendril10.png"/>
          <p:cNvPicPr>
            <a:picLocks noChangeAspect="1"/>
          </p:cNvPicPr>
          <p:nvPr/>
        </p:nvPicPr>
        <p:blipFill>
          <a:blip r:embed="rId11">
            <a:duotone>
              <a:prstClr val="black"/>
              <a:schemeClr val="accent6">
                <a:tint val="45000"/>
                <a:satMod val="400000"/>
              </a:schemeClr>
            </a:duotone>
            <a:lum contrast="80000"/>
          </a:blip>
          <a:stretch>
            <a:fillRect/>
          </a:stretch>
        </p:blipFill>
        <p:spPr>
          <a:xfrm rot="5865030">
            <a:off x="978840" y="4549296"/>
            <a:ext cx="700660" cy="817601"/>
          </a:xfrm>
          <a:prstGeom prst="rect">
            <a:avLst/>
          </a:prstGeom>
        </p:spPr>
      </p:pic>
      <p:pic>
        <p:nvPicPr>
          <p:cNvPr id="13" name="Picture 12" descr="Tendril14.png"/>
          <p:cNvPicPr>
            <a:picLocks noChangeAspect="1"/>
          </p:cNvPicPr>
          <p:nvPr/>
        </p:nvPicPr>
        <p:blipFill>
          <a:blip r:embed="rId12">
            <a:duotone>
              <a:prstClr val="black"/>
              <a:schemeClr val="accent6">
                <a:tint val="45000"/>
                <a:satMod val="400000"/>
              </a:schemeClr>
            </a:duotone>
            <a:lum contrast="64000"/>
          </a:blip>
          <a:stretch>
            <a:fillRect/>
          </a:stretch>
        </p:blipFill>
        <p:spPr>
          <a:xfrm rot="5865030">
            <a:off x="612529" y="2201548"/>
            <a:ext cx="524639" cy="209056"/>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B26632B-9E71-43F9-8EE5-48857B8DFD32}" type="datetimeFigureOut">
              <a:rPr lang="en-US"/>
              <a:pPr>
                <a:defRPr/>
              </a:pPr>
              <a:t>3/27/2012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4194ED8-5459-42A8-AE55-0DF97BD6F3DF}"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8857C38-E4B3-48BA-90A1-68924DBA6740}" type="datetimeFigureOut">
              <a:rPr lang="en-US"/>
              <a:pPr>
                <a:defRPr/>
              </a:pPr>
              <a:t>3/27/2012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848D005-367D-4F8F-96C1-C402E8C17E8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3C45F79-CC4D-4942-8694-350662E08BFB}" type="datetimeFigureOut">
              <a:rPr lang="en-US"/>
              <a:pPr>
                <a:defRPr/>
              </a:pPr>
              <a:t>3/27/2012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FAE80FF-C608-40DE-B316-483CC4EA10B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1F7ADA-0A42-4942-AD30-20683E089BBC}" type="datetimeFigureOut">
              <a:rPr lang="en-US"/>
              <a:pPr>
                <a:defRPr/>
              </a:pPr>
              <a:t>3/27/2012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2E47FB0-3973-4758-9693-9E86E50F5D5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9DDF330-7801-4C65-BB84-4086E7D0CCC4}" type="datetimeFigureOut">
              <a:rPr lang="en-US"/>
              <a:pPr>
                <a:defRPr/>
              </a:pPr>
              <a:t>3/27/2012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A12A3E7-8231-4340-9294-7F95D97A12C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E4708C9-9AE3-4EBC-897A-D13EB5D10FC7}" type="datetimeFigureOut">
              <a:rPr lang="en-US"/>
              <a:pPr>
                <a:defRPr/>
              </a:pPr>
              <a:t>3/27/2012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DA6563F-4B45-4D49-86F9-90E96D4089B1}"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2C19892-8F7B-4DC0-BF9F-7A9B6EFA98FE}" type="datetimeFigureOut">
              <a:rPr lang="en-US"/>
              <a:pPr>
                <a:defRPr/>
              </a:pPr>
              <a:t>3/27/2012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64289BB-955F-48E4-8575-B297A693485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B8C4D12-A647-458D-AFF1-EC0F02E295ED}" type="datetimeFigureOut">
              <a:rPr lang="en-US"/>
              <a:pPr>
                <a:defRPr/>
              </a:pPr>
              <a:t>3/27/2012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0228E79-0EFE-417A-8C0B-31EF65070A8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0AB5DA0-18E0-4F6B-BD13-4544A5F2B258}" type="datetimeFigureOut">
              <a:rPr lang="en-US"/>
              <a:pPr>
                <a:defRPr/>
              </a:pPr>
              <a:t>3/27/2012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F3053D1-B2B2-434D-8113-7215E5DB520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21" Type="http://schemas.openxmlformats.org/officeDocument/2006/relationships/image" Target="../media/image9.png"/><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5" Type="http://schemas.openxmlformats.org/officeDocument/2006/relationships/image" Target="../media/image13.png"/><Relationship Id="rId2" Type="http://schemas.openxmlformats.org/officeDocument/2006/relationships/slideLayout" Target="../slideLayouts/slideLayout2.xml"/><Relationship Id="rId16" Type="http://schemas.openxmlformats.org/officeDocument/2006/relationships/image" Target="../media/image4.png"/><Relationship Id="rId20"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2.png"/><Relationship Id="rId5" Type="http://schemas.openxmlformats.org/officeDocument/2006/relationships/slideLayout" Target="../slideLayouts/slideLayout5.xml"/><Relationship Id="rId15" Type="http://schemas.openxmlformats.org/officeDocument/2006/relationships/image" Target="../media/image3.png"/><Relationship Id="rId23" Type="http://schemas.openxmlformats.org/officeDocument/2006/relationships/image" Target="../media/image11.png"/><Relationship Id="rId10" Type="http://schemas.openxmlformats.org/officeDocument/2006/relationships/slideLayout" Target="../slideLayouts/slideLayout10.xml"/><Relationship Id="rId19" Type="http://schemas.openxmlformats.org/officeDocument/2006/relationships/image" Target="../media/image7.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 Id="rId22"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50000"/>
              </a:schemeClr>
            </a:gs>
            <a:gs pos="100000">
              <a:schemeClr val="tx2">
                <a:lumMod val="75000"/>
              </a:schemeClr>
            </a:gs>
          </a:gsLst>
          <a:lin ang="10800000" scaled="1"/>
          <a:tileRect/>
        </a:gradFill>
        <a:effectLst/>
      </p:bgPr>
    </p:bg>
    <p:spTree>
      <p:nvGrpSpPr>
        <p:cNvPr id="1" name=""/>
        <p:cNvGrpSpPr/>
        <p:nvPr/>
      </p:nvGrpSpPr>
      <p:grpSpPr>
        <a:xfrm>
          <a:off x="0" y="0"/>
          <a:ext cx="0" cy="0"/>
          <a:chOff x="0" y="0"/>
          <a:chExt cx="0" cy="0"/>
        </a:xfrm>
      </p:grpSpPr>
      <p:pic>
        <p:nvPicPr>
          <p:cNvPr id="9" name="Picture 8" descr="Large3.png"/>
          <p:cNvPicPr>
            <a:picLocks noChangeAspect="1"/>
          </p:cNvPicPr>
          <p:nvPr/>
        </p:nvPicPr>
        <p:blipFill>
          <a:blip r:embed="rId13">
            <a:duotone>
              <a:prstClr val="black"/>
              <a:schemeClr val="accent6">
                <a:tint val="45000"/>
                <a:satMod val="400000"/>
              </a:schemeClr>
            </a:duotone>
            <a:lum contrast="73000"/>
          </a:blip>
          <a:stretch>
            <a:fillRect/>
          </a:stretch>
        </p:blipFill>
        <p:spPr>
          <a:xfrm>
            <a:off x="4690753" y="904449"/>
            <a:ext cx="4453247" cy="2496317"/>
          </a:xfrm>
          <a:prstGeom prst="rect">
            <a:avLst/>
          </a:prstGeom>
        </p:spPr>
      </p:pic>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C27ADA6-BFED-4735-B7A7-E7D41144B31F}" type="datetimeFigureOut">
              <a:rPr lang="en-US"/>
              <a:pPr>
                <a:defRPr/>
              </a:pPr>
              <a:t>3/27/2012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A0450229-65F7-425E-9176-18A56205FE00}" type="slidenum">
              <a:rPr lang="en-US"/>
              <a:pPr>
                <a:defRPr/>
              </a:pPr>
              <a:t>‹#›</a:t>
            </a:fld>
            <a:endParaRPr lang="en-US"/>
          </a:p>
        </p:txBody>
      </p:sp>
      <p:pic>
        <p:nvPicPr>
          <p:cNvPr id="7" name="Picture 6" descr="Large1.png"/>
          <p:cNvPicPr>
            <a:picLocks noChangeAspect="1"/>
          </p:cNvPicPr>
          <p:nvPr/>
        </p:nvPicPr>
        <p:blipFill>
          <a:blip r:embed="rId14" cstate="print">
            <a:duotone>
              <a:prstClr val="black"/>
              <a:schemeClr val="accent6">
                <a:tint val="45000"/>
                <a:satMod val="400000"/>
              </a:schemeClr>
            </a:duotone>
            <a:lum bright="13000" contrast="71000"/>
          </a:blip>
          <a:stretch>
            <a:fillRect/>
          </a:stretch>
        </p:blipFill>
        <p:spPr>
          <a:xfrm>
            <a:off x="0" y="904449"/>
            <a:ext cx="9144001" cy="2005012"/>
          </a:xfrm>
          <a:prstGeom prst="rect">
            <a:avLst/>
          </a:prstGeom>
        </p:spPr>
      </p:pic>
      <p:pic>
        <p:nvPicPr>
          <p:cNvPr id="8" name="Picture 7" descr="Large2.png"/>
          <p:cNvPicPr>
            <a:picLocks noChangeAspect="1"/>
          </p:cNvPicPr>
          <p:nvPr/>
        </p:nvPicPr>
        <p:blipFill>
          <a:blip r:embed="rId15">
            <a:duotone>
              <a:prstClr val="black"/>
              <a:schemeClr val="accent6">
                <a:tint val="45000"/>
                <a:satMod val="400000"/>
              </a:schemeClr>
            </a:duotone>
            <a:lum bright="-5000" contrast="55000"/>
          </a:blip>
          <a:stretch>
            <a:fillRect/>
          </a:stretch>
        </p:blipFill>
        <p:spPr>
          <a:xfrm>
            <a:off x="0" y="1334218"/>
            <a:ext cx="9144001" cy="1365507"/>
          </a:xfrm>
          <a:prstGeom prst="rect">
            <a:avLst/>
          </a:prstGeom>
        </p:spPr>
      </p:pic>
      <p:pic>
        <p:nvPicPr>
          <p:cNvPr id="10" name="Picture 9" descr="Tendril1.png"/>
          <p:cNvPicPr>
            <a:picLocks noChangeAspect="1"/>
          </p:cNvPicPr>
          <p:nvPr/>
        </p:nvPicPr>
        <p:blipFill>
          <a:blip r:embed="rId16">
            <a:duotone>
              <a:schemeClr val="accent6">
                <a:shade val="45000"/>
                <a:satMod val="135000"/>
              </a:schemeClr>
              <a:prstClr val="white"/>
            </a:duotone>
            <a:lum bright="-16000" contrast="73000"/>
          </a:blip>
          <a:stretch>
            <a:fillRect/>
          </a:stretch>
        </p:blipFill>
        <p:spPr>
          <a:xfrm>
            <a:off x="4382167" y="531798"/>
            <a:ext cx="4342065" cy="1795276"/>
          </a:xfrm>
          <a:prstGeom prst="rect">
            <a:avLst/>
          </a:prstGeom>
        </p:spPr>
      </p:pic>
      <p:pic>
        <p:nvPicPr>
          <p:cNvPr id="11" name="Picture 10" descr="Tendril2.png"/>
          <p:cNvPicPr>
            <a:picLocks noChangeAspect="1"/>
          </p:cNvPicPr>
          <p:nvPr/>
        </p:nvPicPr>
        <p:blipFill>
          <a:blip r:embed="rId17">
            <a:duotone>
              <a:prstClr val="black"/>
              <a:schemeClr val="accent6">
                <a:tint val="45000"/>
                <a:satMod val="400000"/>
              </a:schemeClr>
            </a:duotone>
            <a:lum contrast="71000"/>
          </a:blip>
          <a:stretch>
            <a:fillRect/>
          </a:stretch>
        </p:blipFill>
        <p:spPr>
          <a:xfrm>
            <a:off x="1797332" y="1389773"/>
            <a:ext cx="3122933" cy="1299833"/>
          </a:xfrm>
          <a:prstGeom prst="rect">
            <a:avLst/>
          </a:prstGeom>
        </p:spPr>
      </p:pic>
      <p:pic>
        <p:nvPicPr>
          <p:cNvPr id="12" name="Picture 11" descr="Tendril3.png"/>
          <p:cNvPicPr>
            <a:picLocks noChangeAspect="1"/>
          </p:cNvPicPr>
          <p:nvPr/>
        </p:nvPicPr>
        <p:blipFill>
          <a:blip r:embed="rId18">
            <a:duotone>
              <a:prstClr val="black"/>
              <a:schemeClr val="accent6">
                <a:tint val="45000"/>
                <a:satMod val="400000"/>
              </a:schemeClr>
            </a:duotone>
            <a:lum bright="23000" contrast="79000"/>
          </a:blip>
          <a:stretch>
            <a:fillRect/>
          </a:stretch>
        </p:blipFill>
        <p:spPr>
          <a:xfrm>
            <a:off x="3602898" y="2057698"/>
            <a:ext cx="2175710" cy="1120920"/>
          </a:xfrm>
          <a:prstGeom prst="rect">
            <a:avLst/>
          </a:prstGeom>
        </p:spPr>
      </p:pic>
      <p:pic>
        <p:nvPicPr>
          <p:cNvPr id="13" name="Picture 12" descr="Tendril4.png"/>
          <p:cNvPicPr>
            <a:picLocks noChangeAspect="1"/>
          </p:cNvPicPr>
          <p:nvPr/>
        </p:nvPicPr>
        <p:blipFill>
          <a:blip r:embed="rId19">
            <a:duotone>
              <a:prstClr val="black"/>
              <a:schemeClr val="accent6">
                <a:tint val="45000"/>
                <a:satMod val="400000"/>
              </a:schemeClr>
            </a:duotone>
            <a:lum bright="9000" contrast="74000"/>
          </a:blip>
          <a:stretch>
            <a:fillRect/>
          </a:stretch>
        </p:blipFill>
        <p:spPr>
          <a:xfrm>
            <a:off x="2300253" y="2618158"/>
            <a:ext cx="1005842" cy="1252731"/>
          </a:xfrm>
          <a:prstGeom prst="rect">
            <a:avLst/>
          </a:prstGeom>
        </p:spPr>
      </p:pic>
      <p:pic>
        <p:nvPicPr>
          <p:cNvPr id="14" name="Picture 13" descr="Tendril5.png"/>
          <p:cNvPicPr>
            <a:picLocks noChangeAspect="1"/>
          </p:cNvPicPr>
          <p:nvPr/>
        </p:nvPicPr>
        <p:blipFill>
          <a:blip r:embed="rId20">
            <a:duotone>
              <a:prstClr val="black"/>
              <a:schemeClr val="accent6">
                <a:tint val="45000"/>
                <a:satMod val="400000"/>
              </a:schemeClr>
            </a:duotone>
            <a:lum bright="10000" contrast="77000"/>
          </a:blip>
          <a:stretch>
            <a:fillRect/>
          </a:stretch>
        </p:blipFill>
        <p:spPr>
          <a:xfrm>
            <a:off x="1177062" y="2434548"/>
            <a:ext cx="1240539" cy="530353"/>
          </a:xfrm>
          <a:prstGeom prst="rect">
            <a:avLst/>
          </a:prstGeom>
        </p:spPr>
      </p:pic>
      <p:pic>
        <p:nvPicPr>
          <p:cNvPr id="15" name="Picture 14" descr="Tendril6.png"/>
          <p:cNvPicPr>
            <a:picLocks noChangeAspect="1"/>
          </p:cNvPicPr>
          <p:nvPr/>
        </p:nvPicPr>
        <p:blipFill>
          <a:blip r:embed="rId21">
            <a:duotone>
              <a:prstClr val="black"/>
              <a:schemeClr val="accent6">
                <a:tint val="45000"/>
                <a:satMod val="400000"/>
              </a:schemeClr>
            </a:duotone>
            <a:lum bright="15000" contrast="72000"/>
          </a:blip>
          <a:stretch>
            <a:fillRect/>
          </a:stretch>
        </p:blipFill>
        <p:spPr>
          <a:xfrm>
            <a:off x="3176177" y="2495249"/>
            <a:ext cx="426721" cy="402337"/>
          </a:xfrm>
          <a:prstGeom prst="rect">
            <a:avLst/>
          </a:prstGeom>
        </p:spPr>
      </p:pic>
      <p:pic>
        <p:nvPicPr>
          <p:cNvPr id="16" name="Picture 15" descr="Tendril8.png"/>
          <p:cNvPicPr>
            <a:picLocks noChangeAspect="1"/>
          </p:cNvPicPr>
          <p:nvPr/>
        </p:nvPicPr>
        <p:blipFill>
          <a:blip r:embed="rId22">
            <a:duotone>
              <a:prstClr val="black"/>
              <a:schemeClr val="accent6">
                <a:tint val="45000"/>
                <a:satMod val="400000"/>
              </a:schemeClr>
            </a:duotone>
            <a:lum contrast="43000"/>
          </a:blip>
          <a:stretch>
            <a:fillRect/>
          </a:stretch>
        </p:blipFill>
        <p:spPr>
          <a:xfrm>
            <a:off x="4979640" y="1334218"/>
            <a:ext cx="666559" cy="373922"/>
          </a:xfrm>
          <a:prstGeom prst="rect">
            <a:avLst/>
          </a:prstGeom>
        </p:spPr>
      </p:pic>
      <p:pic>
        <p:nvPicPr>
          <p:cNvPr id="19" name="Picture 18" descr="Tendril9.png"/>
          <p:cNvPicPr>
            <a:picLocks noChangeAspect="1"/>
          </p:cNvPicPr>
          <p:nvPr/>
        </p:nvPicPr>
        <p:blipFill>
          <a:blip r:embed="rId23">
            <a:duotone>
              <a:prstClr val="black"/>
              <a:schemeClr val="accent6">
                <a:tint val="45000"/>
                <a:satMod val="400000"/>
              </a:schemeClr>
            </a:duotone>
            <a:lum bright="-11000" contrast="61000"/>
          </a:blip>
          <a:stretch>
            <a:fillRect/>
          </a:stretch>
        </p:blipFill>
        <p:spPr>
          <a:xfrm>
            <a:off x="5646199" y="1389773"/>
            <a:ext cx="1597155" cy="822962"/>
          </a:xfrm>
          <a:prstGeom prst="rect">
            <a:avLst/>
          </a:prstGeom>
        </p:spPr>
      </p:pic>
      <p:pic>
        <p:nvPicPr>
          <p:cNvPr id="21" name="Picture 20" descr="Tendril10.png"/>
          <p:cNvPicPr>
            <a:picLocks noChangeAspect="1"/>
          </p:cNvPicPr>
          <p:nvPr/>
        </p:nvPicPr>
        <p:blipFill>
          <a:blip r:embed="rId24">
            <a:duotone>
              <a:prstClr val="black"/>
              <a:schemeClr val="accent6">
                <a:tint val="45000"/>
                <a:satMod val="400000"/>
              </a:schemeClr>
            </a:duotone>
            <a:lum contrast="80000"/>
          </a:blip>
          <a:stretch>
            <a:fillRect/>
          </a:stretch>
        </p:blipFill>
        <p:spPr>
          <a:xfrm>
            <a:off x="6019800" y="475341"/>
            <a:ext cx="934213" cy="1161549"/>
          </a:xfrm>
          <a:prstGeom prst="rect">
            <a:avLst/>
          </a:prstGeom>
        </p:spPr>
      </p:pic>
      <p:pic>
        <p:nvPicPr>
          <p:cNvPr id="22" name="Picture 21" descr="Tendril14.png"/>
          <p:cNvPicPr>
            <a:picLocks noChangeAspect="1"/>
          </p:cNvPicPr>
          <p:nvPr/>
        </p:nvPicPr>
        <p:blipFill>
          <a:blip r:embed="rId25">
            <a:duotone>
              <a:prstClr val="black"/>
              <a:schemeClr val="accent6">
                <a:tint val="45000"/>
                <a:satMod val="400000"/>
              </a:schemeClr>
            </a:duotone>
            <a:lum contrast="64000"/>
          </a:blip>
          <a:stretch>
            <a:fillRect/>
          </a:stretch>
        </p:blipFill>
        <p:spPr>
          <a:xfrm>
            <a:off x="2903380" y="2027969"/>
            <a:ext cx="699518" cy="297002"/>
          </a:xfrm>
          <a:prstGeom prst="rect">
            <a:avLst/>
          </a:prstGeom>
        </p:spPr>
      </p:pic>
      <p:pic>
        <p:nvPicPr>
          <p:cNvPr id="26" name="Picture 25" descr="Tendril2.png"/>
          <p:cNvPicPr>
            <a:picLocks noChangeAspect="1"/>
          </p:cNvPicPr>
          <p:nvPr/>
        </p:nvPicPr>
        <p:blipFill>
          <a:blip r:embed="rId17">
            <a:duotone>
              <a:prstClr val="black"/>
              <a:schemeClr val="accent6">
                <a:tint val="45000"/>
                <a:satMod val="400000"/>
              </a:schemeClr>
            </a:duotone>
            <a:lum contrast="65000"/>
          </a:blip>
          <a:stretch>
            <a:fillRect/>
          </a:stretch>
        </p:blipFill>
        <p:spPr>
          <a:xfrm>
            <a:off x="5573521" y="1543311"/>
            <a:ext cx="3368597" cy="1338465"/>
          </a:xfrm>
          <a:prstGeom prst="rect">
            <a:avLst/>
          </a:prstGeom>
        </p:spPr>
      </p:pic>
    </p:spTree>
  </p:cSld>
  <p:clrMap bg1="lt1" tx1="dk1" bg2="lt2" tx2="dk2" accent1="accent1" accent2="accent2" accent3="accent3" accent4="accent4" accent5="accent5" accent6="accent6" hlink="hlink" folHlink="folHlink"/>
  <p:sldLayoutIdLst>
    <p:sldLayoutId id="2147483650"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Arial" charset="0"/>
        </a:defRPr>
      </a:lvl1pPr>
      <a:lvl2pPr algn="ctr" rtl="0" fontAlgn="base">
        <a:spcBef>
          <a:spcPct val="0"/>
        </a:spcBef>
        <a:spcAft>
          <a:spcPct val="0"/>
        </a:spcAft>
        <a:defRPr sz="4400">
          <a:solidFill>
            <a:schemeClr val="tx1"/>
          </a:solidFill>
          <a:latin typeface="Calibri" pitchFamily="34" charset="0"/>
          <a:cs typeface="Arial" charset="0"/>
        </a:defRPr>
      </a:lvl2pPr>
      <a:lvl3pPr algn="ctr" rtl="0" fontAlgn="base">
        <a:spcBef>
          <a:spcPct val="0"/>
        </a:spcBef>
        <a:spcAft>
          <a:spcPct val="0"/>
        </a:spcAft>
        <a:defRPr sz="4400">
          <a:solidFill>
            <a:schemeClr val="tx1"/>
          </a:solidFill>
          <a:latin typeface="Calibri" pitchFamily="34" charset="0"/>
          <a:cs typeface="Arial" charset="0"/>
        </a:defRPr>
      </a:lvl3pPr>
      <a:lvl4pPr algn="ctr" rtl="0" fontAlgn="base">
        <a:spcBef>
          <a:spcPct val="0"/>
        </a:spcBef>
        <a:spcAft>
          <a:spcPct val="0"/>
        </a:spcAft>
        <a:defRPr sz="4400">
          <a:solidFill>
            <a:schemeClr val="tx1"/>
          </a:solidFill>
          <a:latin typeface="Calibri" pitchFamily="34" charset="0"/>
          <a:cs typeface="Arial" charset="0"/>
        </a:defRPr>
      </a:lvl4pPr>
      <a:lvl5pPr algn="ctr" rtl="0" fontAlgn="base">
        <a:spcBef>
          <a:spcPct val="0"/>
        </a:spcBef>
        <a:spcAft>
          <a:spcPct val="0"/>
        </a:spcAft>
        <a:defRPr sz="4400">
          <a:solidFill>
            <a:schemeClr val="tx1"/>
          </a:solidFill>
          <a:latin typeface="Calibri" pitchFamily="34" charset="0"/>
          <a:cs typeface="Arial" charset="0"/>
        </a:defRPr>
      </a:lvl5pPr>
      <a:lvl6pPr marL="457200" algn="ctr" rtl="0" fontAlgn="base">
        <a:spcBef>
          <a:spcPct val="0"/>
        </a:spcBef>
        <a:spcAft>
          <a:spcPct val="0"/>
        </a:spcAft>
        <a:defRPr sz="4400">
          <a:solidFill>
            <a:schemeClr val="tx1"/>
          </a:solidFill>
          <a:latin typeface="Calibri" pitchFamily="34" charset="0"/>
          <a:cs typeface="Arial" charset="0"/>
        </a:defRPr>
      </a:lvl6pPr>
      <a:lvl7pPr marL="914400" algn="ctr" rtl="0" fontAlgn="base">
        <a:spcBef>
          <a:spcPct val="0"/>
        </a:spcBef>
        <a:spcAft>
          <a:spcPct val="0"/>
        </a:spcAft>
        <a:defRPr sz="4400">
          <a:solidFill>
            <a:schemeClr val="tx1"/>
          </a:solidFill>
          <a:latin typeface="Calibri" pitchFamily="34" charset="0"/>
          <a:cs typeface="Arial" charset="0"/>
        </a:defRPr>
      </a:lvl7pPr>
      <a:lvl8pPr marL="1371600" algn="ctr" rtl="0" fontAlgn="base">
        <a:spcBef>
          <a:spcPct val="0"/>
        </a:spcBef>
        <a:spcAft>
          <a:spcPct val="0"/>
        </a:spcAft>
        <a:defRPr sz="4400">
          <a:solidFill>
            <a:schemeClr val="tx1"/>
          </a:solidFill>
          <a:latin typeface="Calibri" pitchFamily="34" charset="0"/>
          <a:cs typeface="Arial" charset="0"/>
        </a:defRPr>
      </a:lvl8pPr>
      <a:lvl9pPr marL="1828800" algn="ctr" rtl="0" fontAlgn="base">
        <a:spcBef>
          <a:spcPct val="0"/>
        </a:spcBef>
        <a:spcAft>
          <a:spcPct val="0"/>
        </a:spcAft>
        <a:defRPr sz="4400">
          <a:solidFill>
            <a:schemeClr val="tx1"/>
          </a:solidFill>
          <a:latin typeface="Calibri" pitchFamily="34" charset="0"/>
          <a:cs typeface="Arial"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Arial" charset="0"/>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Arial" charset="0"/>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Arial" charset="0"/>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Arial" charset="0"/>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Arial"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5450" y="4622800"/>
            <a:ext cx="8286750" cy="1892300"/>
          </a:xfrm>
        </p:spPr>
        <p:txBody>
          <a:bodyPr vert="horz" wrap="square" lIns="91440" tIns="45720" rIns="91440" bIns="45720" numCol="1" anchor="t" anchorCtr="0" compatLnSpc="1">
            <a:prstTxWarp prst="textNoShape">
              <a:avLst/>
            </a:prstTxWarp>
          </a:bodyPr>
          <a:lstStyle/>
          <a:p>
            <a:pPr algn="r"/>
            <a:r>
              <a:rPr lang="sr-Latn-CS" b="1" smtClean="0">
                <a:solidFill>
                  <a:srgbClr val="8EB4E3"/>
                </a:solidFill>
                <a:latin typeface="Arial" charset="0"/>
              </a:rPr>
              <a:t>KARIJERNI CENTRI UNIVERZITETA SINGIDUNUM</a:t>
            </a:r>
            <a:endParaRPr lang="en-US" b="1" smtClean="0">
              <a:solidFill>
                <a:srgbClr val="8EB4E3"/>
              </a:solidFill>
              <a:latin typeface="Arial" charset="0"/>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931988" y="274638"/>
            <a:ext cx="6754812" cy="1143000"/>
          </a:xfrm>
          <a:prstGeom prst="rect">
            <a:avLst/>
          </a:prstGeom>
        </p:spPr>
        <p:txBody>
          <a:bodyPr/>
          <a:lstStyle/>
          <a:p>
            <a:r>
              <a:rPr lang="sr-Latn-CS" smtClean="0">
                <a:solidFill>
                  <a:srgbClr val="E46C0A"/>
                </a:solidFill>
                <a:latin typeface="Arial" charset="0"/>
              </a:rPr>
              <a:t>KARIJERNA MREŽA</a:t>
            </a:r>
            <a:endParaRPr lang="en-US" smtClean="0">
              <a:solidFill>
                <a:srgbClr val="E46C0A"/>
              </a:solidFill>
              <a:latin typeface="Arial" charset="0"/>
            </a:endParaRPr>
          </a:p>
        </p:txBody>
      </p:sp>
      <p:sp>
        <p:nvSpPr>
          <p:cNvPr id="3" name="Content Placeholder 2"/>
          <p:cNvSpPr>
            <a:spLocks noGrp="1"/>
          </p:cNvSpPr>
          <p:nvPr>
            <p:ph idx="4294967295"/>
          </p:nvPr>
        </p:nvSpPr>
        <p:spPr>
          <a:xfrm>
            <a:off x="1931988" y="1095375"/>
            <a:ext cx="6754812" cy="5434013"/>
          </a:xfrm>
          <a:prstGeom prst="rect">
            <a:avLst/>
          </a:prstGeom>
        </p:spPr>
        <p:txBody>
          <a:bodyPr/>
          <a:lstStyle/>
          <a:p>
            <a:pPr>
              <a:buClr>
                <a:srgbClr val="E46C0A"/>
              </a:buClr>
              <a:buSzPct val="75000"/>
              <a:buFont typeface="Courier New" pitchFamily="49" charset="0"/>
              <a:buChar char="o"/>
            </a:pPr>
            <a:r>
              <a:rPr lang="sr-Latn-CS" sz="2400" smtClean="0">
                <a:solidFill>
                  <a:schemeClr val="bg1"/>
                </a:solidFill>
              </a:rPr>
              <a:t>Decentralizovana mreža centara</a:t>
            </a:r>
          </a:p>
          <a:p>
            <a:pPr>
              <a:buClr>
                <a:srgbClr val="E46C0A"/>
              </a:buClr>
              <a:buSzPct val="75000"/>
              <a:buFont typeface="Courier New" pitchFamily="49" charset="0"/>
              <a:buChar char="o"/>
            </a:pPr>
            <a:r>
              <a:rPr lang="sr-Latn-CS" sz="2400" smtClean="0">
                <a:solidFill>
                  <a:schemeClr val="bg1"/>
                </a:solidFill>
              </a:rPr>
              <a:t>2 najarzvijenija centra- Karijerni centar univerziteta i Karijerni centar FEFA</a:t>
            </a:r>
          </a:p>
          <a:p>
            <a:pPr>
              <a:buClr>
                <a:srgbClr val="E46C0A"/>
              </a:buClr>
              <a:buSzPct val="75000"/>
              <a:buFont typeface="Courier New" pitchFamily="49" charset="0"/>
              <a:buChar char="o"/>
            </a:pPr>
            <a:r>
              <a:rPr lang="sr-Latn-CS" sz="2400" smtClean="0">
                <a:solidFill>
                  <a:schemeClr val="bg1"/>
                </a:solidFill>
              </a:rPr>
              <a:t>Karijerni centri Univerziteta Singidunum pružaju studentima osnovnih studija  i poslediplomskih studija, kao i alumnistima  stručnu i savetodavnu pomoć u  daljem razvoju njihovog  obrazovanja, razvoju karijera i  profesionalnom usavršavanju</a:t>
            </a:r>
            <a:r>
              <a:rPr lang="sr-Latn-CS" sz="2400" smtClean="0"/>
              <a:t>. </a:t>
            </a:r>
            <a:endParaRPr lang="en-US" sz="2400" smtClean="0">
              <a:solidFill>
                <a:srgbClr val="F2F2F2"/>
              </a:solidFill>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bwMode="auto">
          <a:xfrm>
            <a:off x="457200" y="274638"/>
            <a:ext cx="8229600" cy="1143000"/>
          </a:xfrm>
          <a:prstGeom prst="rect">
            <a:avLst/>
          </a:prstGeom>
          <a:noFill/>
          <a:ln>
            <a:miter lim="800000"/>
            <a:headEnd/>
            <a:tailEnd/>
          </a:ln>
        </p:spPr>
        <p:txBody>
          <a:bodyPr/>
          <a:lstStyle/>
          <a:p>
            <a:r>
              <a:rPr lang="sr-Latn-CS" sz="4000" b="1" smtClean="0">
                <a:solidFill>
                  <a:schemeClr val="bg1"/>
                </a:solidFill>
              </a:rPr>
              <a:t>AKTIVNOSTI </a:t>
            </a:r>
            <a:br>
              <a:rPr lang="sr-Latn-CS" sz="4000" b="1" smtClean="0">
                <a:solidFill>
                  <a:schemeClr val="bg1"/>
                </a:solidFill>
              </a:rPr>
            </a:br>
            <a:r>
              <a:rPr lang="sr-Latn-CS" sz="4000" b="1" smtClean="0">
                <a:solidFill>
                  <a:schemeClr val="bg1"/>
                </a:solidFill>
              </a:rPr>
              <a:t>KARIJERNIH CENTARA</a:t>
            </a:r>
          </a:p>
        </p:txBody>
      </p:sp>
      <p:sp>
        <p:nvSpPr>
          <p:cNvPr id="16387" name="Rectangle 3"/>
          <p:cNvSpPr>
            <a:spLocks noGrp="1" noChangeArrowheads="1"/>
          </p:cNvSpPr>
          <p:nvPr>
            <p:ph type="body" idx="4294967295"/>
          </p:nvPr>
        </p:nvSpPr>
        <p:spPr bwMode="auto">
          <a:xfrm>
            <a:off x="1484313" y="1600200"/>
            <a:ext cx="7202487" cy="4525963"/>
          </a:xfrm>
          <a:prstGeom prst="rect">
            <a:avLst/>
          </a:prstGeom>
          <a:noFill/>
          <a:ln>
            <a:miter lim="800000"/>
            <a:headEnd/>
            <a:tailEnd/>
          </a:ln>
        </p:spPr>
        <p:txBody>
          <a:bodyPr/>
          <a:lstStyle/>
          <a:p>
            <a:r>
              <a:rPr lang="sr-Latn-CS" smtClean="0">
                <a:solidFill>
                  <a:schemeClr val="bg1"/>
                </a:solidFill>
              </a:rPr>
              <a:t>Karijerno informisanje</a:t>
            </a:r>
          </a:p>
          <a:p>
            <a:r>
              <a:rPr lang="sr-Latn-CS" smtClean="0">
                <a:solidFill>
                  <a:schemeClr val="bg1"/>
                </a:solidFill>
              </a:rPr>
              <a:t>Karijerno savetovanje i vodjenje</a:t>
            </a:r>
          </a:p>
          <a:p>
            <a:r>
              <a:rPr lang="sr-Latn-CS" smtClean="0">
                <a:solidFill>
                  <a:schemeClr val="bg1"/>
                </a:solidFill>
              </a:rPr>
              <a:t>Praksa i saradnja sa poslodavcima</a:t>
            </a:r>
          </a:p>
          <a:p>
            <a:r>
              <a:rPr lang="sr-Latn-CS" smtClean="0">
                <a:solidFill>
                  <a:schemeClr val="bg1"/>
                </a:solidFill>
              </a:rPr>
              <a:t>Razni edukativni oblici rada</a:t>
            </a:r>
          </a:p>
          <a:p>
            <a:r>
              <a:rPr lang="sr-Latn-CS" smtClean="0">
                <a:solidFill>
                  <a:schemeClr val="bg1"/>
                </a:solidFill>
              </a:rPr>
              <a:t>Međunarodna saradnja</a:t>
            </a:r>
          </a:p>
          <a:p>
            <a:r>
              <a:rPr lang="sr-Latn-CS" smtClean="0">
                <a:solidFill>
                  <a:schemeClr val="bg1"/>
                </a:solidFill>
              </a:rPr>
              <a:t>Projektna aktivnost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bwMode="auto">
          <a:xfrm>
            <a:off x="457200" y="274638"/>
            <a:ext cx="8229600" cy="1143000"/>
          </a:xfrm>
          <a:prstGeom prst="rect">
            <a:avLst/>
          </a:prstGeom>
          <a:noFill/>
          <a:ln>
            <a:miter lim="800000"/>
            <a:headEnd/>
            <a:tailEnd/>
          </a:ln>
        </p:spPr>
        <p:txBody>
          <a:bodyPr/>
          <a:lstStyle/>
          <a:p>
            <a:r>
              <a:rPr lang="sr-Latn-CS" b="1" smtClean="0">
                <a:solidFill>
                  <a:schemeClr val="bg1"/>
                </a:solidFill>
              </a:rPr>
              <a:t>KARIJERNO INFORMISANJE</a:t>
            </a:r>
          </a:p>
        </p:txBody>
      </p:sp>
      <p:sp>
        <p:nvSpPr>
          <p:cNvPr id="17411" name="Rectangle 3"/>
          <p:cNvSpPr>
            <a:spLocks noGrp="1" noChangeArrowheads="1"/>
          </p:cNvSpPr>
          <p:nvPr>
            <p:ph type="body" idx="4294967295"/>
          </p:nvPr>
        </p:nvSpPr>
        <p:spPr bwMode="auto">
          <a:xfrm>
            <a:off x="1457325" y="1600200"/>
            <a:ext cx="7229475" cy="4525963"/>
          </a:xfrm>
          <a:prstGeom prst="rect">
            <a:avLst/>
          </a:prstGeom>
          <a:noFill/>
          <a:ln>
            <a:miter lim="800000"/>
            <a:headEnd/>
            <a:tailEnd/>
          </a:ln>
        </p:spPr>
        <p:txBody>
          <a:bodyPr/>
          <a:lstStyle/>
          <a:p>
            <a:r>
              <a:rPr lang="sr-Latn-CS" sz="2800" smtClean="0">
                <a:solidFill>
                  <a:schemeClr val="bg1"/>
                </a:solidFill>
              </a:rPr>
              <a:t>Jeste  najrazvijenija aktivnost i obuhvata čitav set različitih oblika i metoda rada. </a:t>
            </a:r>
          </a:p>
          <a:p>
            <a:r>
              <a:rPr lang="sr-Latn-CS" sz="2800" smtClean="0">
                <a:solidFill>
                  <a:schemeClr val="bg1"/>
                </a:solidFill>
              </a:rPr>
              <a:t>Koristeći sopstveni sajt, profil na Facebook-u, mejl adrese, sajtove svih  fakuleta, sajt samog univerziteta  i  neposredne  kontakte sa studentima centri omogućavaju brzo, efikasno i sadržajno informisanje studenata o  svim pitanjima u oblasti karijernog vodjenja.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bwMode="auto">
          <a:xfrm>
            <a:off x="1524000" y="274638"/>
            <a:ext cx="7162800" cy="1143000"/>
          </a:xfrm>
          <a:prstGeom prst="rect">
            <a:avLst/>
          </a:prstGeom>
          <a:noFill/>
          <a:ln>
            <a:miter lim="800000"/>
            <a:headEnd/>
            <a:tailEnd/>
          </a:ln>
        </p:spPr>
        <p:txBody>
          <a:bodyPr/>
          <a:lstStyle/>
          <a:p>
            <a:r>
              <a:rPr lang="sr-Latn-CS" sz="4000" b="1" smtClean="0">
                <a:solidFill>
                  <a:schemeClr val="bg1"/>
                </a:solidFill>
              </a:rPr>
              <a:t>KARIJERNO SAVETOVANJE I VODJENJE</a:t>
            </a:r>
            <a:r>
              <a:rPr lang="sr-Latn-CS" sz="4000" smtClean="0"/>
              <a:t> </a:t>
            </a:r>
          </a:p>
        </p:txBody>
      </p:sp>
      <p:sp>
        <p:nvSpPr>
          <p:cNvPr id="18435" name="Rectangle 3"/>
          <p:cNvSpPr>
            <a:spLocks noGrp="1" noChangeArrowheads="1"/>
          </p:cNvSpPr>
          <p:nvPr>
            <p:ph type="body" idx="4294967295"/>
          </p:nvPr>
        </p:nvSpPr>
        <p:spPr bwMode="auto">
          <a:xfrm>
            <a:off x="1285875" y="1600200"/>
            <a:ext cx="7400925" cy="4525963"/>
          </a:xfrm>
          <a:prstGeom prst="rect">
            <a:avLst/>
          </a:prstGeom>
          <a:noFill/>
          <a:ln>
            <a:miter lim="800000"/>
            <a:headEnd/>
            <a:tailEnd/>
          </a:ln>
        </p:spPr>
        <p:txBody>
          <a:bodyPr/>
          <a:lstStyle/>
          <a:p>
            <a:r>
              <a:rPr lang="sr-Latn-CS" smtClean="0">
                <a:solidFill>
                  <a:schemeClr val="bg1"/>
                </a:solidFill>
              </a:rPr>
              <a:t>Proces karijernog savetovanja ostvaruje se kao redovna aktivnost centara i obuhvata individualni direktan razgovor sa studentom koje realizuju karijerni savetnici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bwMode="auto">
          <a:xfrm>
            <a:off x="457200" y="274638"/>
            <a:ext cx="8229600" cy="1143000"/>
          </a:xfrm>
          <a:prstGeom prst="rect">
            <a:avLst/>
          </a:prstGeom>
          <a:noFill/>
          <a:ln>
            <a:miter lim="800000"/>
            <a:headEnd/>
            <a:tailEnd/>
          </a:ln>
        </p:spPr>
        <p:txBody>
          <a:bodyPr/>
          <a:lstStyle/>
          <a:p>
            <a:r>
              <a:rPr lang="sr-Latn-CS" sz="4000" b="1" smtClean="0">
                <a:solidFill>
                  <a:schemeClr val="bg1"/>
                </a:solidFill>
              </a:rPr>
              <a:t>PRAKSA I SARADNJA SA POSLODAVCIMA</a:t>
            </a:r>
          </a:p>
        </p:txBody>
      </p:sp>
      <p:sp>
        <p:nvSpPr>
          <p:cNvPr id="19459" name="Rectangle 3"/>
          <p:cNvSpPr>
            <a:spLocks noGrp="1" noChangeArrowheads="1"/>
          </p:cNvSpPr>
          <p:nvPr>
            <p:ph type="body" idx="4294967295"/>
          </p:nvPr>
        </p:nvSpPr>
        <p:spPr bwMode="auto">
          <a:xfrm>
            <a:off x="1655763" y="1600200"/>
            <a:ext cx="7031037" cy="4525963"/>
          </a:xfrm>
          <a:prstGeom prst="rect">
            <a:avLst/>
          </a:prstGeom>
          <a:noFill/>
          <a:ln>
            <a:miter lim="800000"/>
            <a:headEnd/>
            <a:tailEnd/>
          </a:ln>
        </p:spPr>
        <p:txBody>
          <a:bodyPr/>
          <a:lstStyle/>
          <a:p>
            <a:r>
              <a:rPr lang="sr-Latn-CS" smtClean="0">
                <a:solidFill>
                  <a:schemeClr val="bg1"/>
                </a:solidFill>
              </a:rPr>
              <a:t>Ovo je jedan od najrazvijenijih oblika rada centara pogotovu što  su studentske prakse na nekim od fakulteta Univerziteta obavezne za sve studente  tako da  karijerni centri organizuju realizaciju tog dela nastavnog procesa. </a:t>
            </a:r>
          </a:p>
        </p:txBody>
      </p:sp>
    </p:spTree>
  </p:cSld>
  <p:clrMapOvr>
    <a:masterClrMapping/>
  </p:clrMapOvr>
</p:sld>
</file>

<file path=ppt/theme/theme1.xml><?xml version="1.0" encoding="utf-8"?>
<a:theme xmlns:a="http://schemas.openxmlformats.org/drawingml/2006/main" name="Ppt000001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Ppt0000010</Template>
  <TotalTime>16</TotalTime>
  <Words>187</Words>
  <Application>Microsoft Office PowerPoint</Application>
  <PresentationFormat>On-screen Show (4:3)</PresentationFormat>
  <Paragraphs>19</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Calibri</vt:lpstr>
      <vt:lpstr>Arial</vt:lpstr>
      <vt:lpstr>Courier New</vt:lpstr>
      <vt:lpstr>Ppt0000010</vt:lpstr>
      <vt:lpstr>Slide 1</vt:lpstr>
      <vt:lpstr>KARIJERNA MREŽA</vt:lpstr>
      <vt:lpstr>AKTIVNOSTI  KARIJERNIH CENTARA</vt:lpstr>
      <vt:lpstr>KARIJERNO INFORMISANJE</vt:lpstr>
      <vt:lpstr>KARIJERNO SAVETOVANJE I VODJENJE </vt:lpstr>
      <vt:lpstr>PRAKSA I SARADNJA SA POSLODAVCIMA</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ISKRA</dc:creator>
  <cp:keywords/>
  <dc:description/>
  <cp:lastModifiedBy>Korisnik</cp:lastModifiedBy>
  <cp:revision>2</cp:revision>
  <dcterms:created xsi:type="dcterms:W3CDTF">2012-02-22T21:33:28Z</dcterms:created>
  <dcterms:modified xsi:type="dcterms:W3CDTF">2012-03-27T11:12:26Z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TC300041729990</vt:lpwstr>
  </property>
</Properties>
</file>