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sr-Latn-C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C38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107" d="100"/>
          <a:sy n="107" d="100"/>
        </p:scale>
        <p:origin x="-165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5.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Master" Target="../slideMasters/slideMaster1.xml"/><Relationship Id="rId6" Type="http://schemas.openxmlformats.org/officeDocument/2006/relationships/image" Target="../media/image16.png"/><Relationship Id="rId11" Type="http://schemas.openxmlformats.org/officeDocument/2006/relationships/image" Target="../media/image12.png"/><Relationship Id="rId5" Type="http://schemas.openxmlformats.org/officeDocument/2006/relationships/image" Target="../media/image5.png"/><Relationship Id="rId10" Type="http://schemas.openxmlformats.org/officeDocument/2006/relationships/image" Target="../media/image18.png"/><Relationship Id="rId4" Type="http://schemas.openxmlformats.org/officeDocument/2006/relationships/image" Target="../media/image4.png"/><Relationship Id="rId9"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19B20AC-E674-4C20-B9C4-8C56898A5D44}" type="datetimeFigureOut">
              <a:rPr lang="en-US"/>
              <a:pPr>
                <a:defRPr/>
              </a:pPr>
              <a:t>3/27/2012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DCF84BA-0654-44A0-8566-BAD55E61B36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20"/>
          <p:cNvSpPr/>
          <p:nvPr/>
        </p:nvSpPr>
        <p:spPr>
          <a:xfrm>
            <a:off x="0" y="0"/>
            <a:ext cx="9144000" cy="6858000"/>
          </a:xfrm>
          <a:prstGeom prst="rect">
            <a:avLst/>
          </a:prstGeom>
          <a:gradFill>
            <a:gsLst>
              <a:gs pos="0">
                <a:schemeClr val="accent4">
                  <a:lumMod val="50000"/>
                </a:schemeClr>
              </a:gs>
              <a:gs pos="100000">
                <a:schemeClr val="tx2">
                  <a:lumMod val="50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3" name="Picture 2" descr="Large1.png"/>
          <p:cNvPicPr>
            <a:picLocks noChangeAspect="1"/>
          </p:cNvPicPr>
          <p:nvPr/>
        </p:nvPicPr>
        <p:blipFill>
          <a:blip r:embed="rId2" cstate="print">
            <a:duotone>
              <a:prstClr val="black"/>
              <a:schemeClr val="accent6">
                <a:tint val="45000"/>
                <a:satMod val="400000"/>
              </a:schemeClr>
            </a:duotone>
            <a:lum bright="13000" contrast="71000"/>
          </a:blip>
          <a:stretch>
            <a:fillRect/>
          </a:stretch>
        </p:blipFill>
        <p:spPr>
          <a:xfrm rot="5865030">
            <a:off x="-2499573" y="2748615"/>
            <a:ext cx="6858001" cy="1411304"/>
          </a:xfrm>
          <a:prstGeom prst="rect">
            <a:avLst/>
          </a:prstGeom>
        </p:spPr>
      </p:pic>
      <p:pic>
        <p:nvPicPr>
          <p:cNvPr id="4" name="Picture 3" descr="Large2.png"/>
          <p:cNvPicPr>
            <a:picLocks noChangeAspect="1"/>
          </p:cNvPicPr>
          <p:nvPr/>
        </p:nvPicPr>
        <p:blipFill>
          <a:blip r:embed="rId3" cstate="print">
            <a:duotone>
              <a:prstClr val="black"/>
              <a:schemeClr val="accent6">
                <a:tint val="45000"/>
                <a:satMod val="400000"/>
              </a:schemeClr>
            </a:duotone>
            <a:lum bright="-5000" contrast="55000"/>
          </a:blip>
          <a:stretch>
            <a:fillRect/>
          </a:stretch>
        </p:blipFill>
        <p:spPr>
          <a:xfrm rot="5865030">
            <a:off x="-2576304" y="2963242"/>
            <a:ext cx="6858001" cy="961164"/>
          </a:xfrm>
          <a:prstGeom prst="rect">
            <a:avLst/>
          </a:prstGeom>
        </p:spPr>
      </p:pic>
      <p:pic>
        <p:nvPicPr>
          <p:cNvPr id="5" name="Picture 4" descr="Tendril1.png"/>
          <p:cNvPicPr>
            <a:picLocks noChangeAspect="1"/>
          </p:cNvPicPr>
          <p:nvPr/>
        </p:nvPicPr>
        <p:blipFill>
          <a:blip r:embed="rId4">
            <a:duotone>
              <a:schemeClr val="accent6">
                <a:shade val="45000"/>
                <a:satMod val="135000"/>
              </a:schemeClr>
              <a:prstClr val="white"/>
            </a:duotone>
            <a:lum bright="-16000" contrast="73000"/>
          </a:blip>
          <a:stretch>
            <a:fillRect/>
          </a:stretch>
        </p:blipFill>
        <p:spPr>
          <a:xfrm rot="5865030">
            <a:off x="-566185" y="4340086"/>
            <a:ext cx="3256549" cy="1263674"/>
          </a:xfrm>
          <a:prstGeom prst="rect">
            <a:avLst/>
          </a:prstGeom>
        </p:spPr>
      </p:pic>
      <p:pic>
        <p:nvPicPr>
          <p:cNvPr id="6" name="Picture 25" descr="Tendril2.png"/>
          <p:cNvPicPr>
            <a:picLocks noChangeAspect="1"/>
          </p:cNvPicPr>
          <p:nvPr/>
        </p:nvPicPr>
        <p:blipFill>
          <a:blip r:embed="rId5">
            <a:duotone>
              <a:prstClr val="black"/>
              <a:schemeClr val="accent6">
                <a:tint val="45000"/>
                <a:satMod val="400000"/>
              </a:schemeClr>
            </a:duotone>
            <a:lum contrast="71000"/>
          </a:blip>
          <a:stretch>
            <a:fillRect/>
          </a:stretch>
        </p:blipFill>
        <p:spPr>
          <a:xfrm rot="5865030">
            <a:off x="-264930" y="1394044"/>
            <a:ext cx="2834052" cy="1284555"/>
          </a:xfrm>
          <a:prstGeom prst="rect">
            <a:avLst/>
          </a:prstGeom>
        </p:spPr>
      </p:pic>
      <p:pic>
        <p:nvPicPr>
          <p:cNvPr id="7" name="Picture 26" descr="Tendril3.png"/>
          <p:cNvPicPr>
            <a:picLocks noChangeAspect="1"/>
          </p:cNvPicPr>
          <p:nvPr/>
        </p:nvPicPr>
        <p:blipFill>
          <a:blip r:embed="rId6" cstate="print">
            <a:duotone>
              <a:prstClr val="black"/>
              <a:schemeClr val="accent6">
                <a:tint val="45000"/>
                <a:satMod val="400000"/>
              </a:schemeClr>
            </a:duotone>
            <a:lum bright="23000" contrast="79000"/>
          </a:blip>
          <a:stretch>
            <a:fillRect/>
          </a:stretch>
        </p:blipFill>
        <p:spPr>
          <a:xfrm rot="5865030">
            <a:off x="-394509" y="3080505"/>
            <a:ext cx="1631783" cy="789002"/>
          </a:xfrm>
          <a:prstGeom prst="rect">
            <a:avLst/>
          </a:prstGeom>
        </p:spPr>
      </p:pic>
      <p:pic>
        <p:nvPicPr>
          <p:cNvPr id="8" name="Picture 7" descr="Tendril5.png"/>
          <p:cNvPicPr>
            <a:picLocks noChangeAspect="1"/>
          </p:cNvPicPr>
          <p:nvPr/>
        </p:nvPicPr>
        <p:blipFill>
          <a:blip r:embed="rId7">
            <a:duotone>
              <a:prstClr val="black"/>
              <a:schemeClr val="accent6">
                <a:tint val="45000"/>
                <a:satMod val="400000"/>
              </a:schemeClr>
            </a:duotone>
            <a:lum bright="10000" contrast="77000"/>
          </a:blip>
          <a:stretch>
            <a:fillRect/>
          </a:stretch>
        </p:blipFill>
        <p:spPr>
          <a:xfrm rot="5865030">
            <a:off x="158397" y="683335"/>
            <a:ext cx="1125784" cy="524119"/>
          </a:xfrm>
          <a:prstGeom prst="rect">
            <a:avLst/>
          </a:prstGeom>
        </p:spPr>
      </p:pic>
      <p:pic>
        <p:nvPicPr>
          <p:cNvPr id="9" name="Picture 8" descr="Tendril6.png"/>
          <p:cNvPicPr>
            <a:picLocks noChangeAspect="1"/>
          </p:cNvPicPr>
          <p:nvPr/>
        </p:nvPicPr>
        <p:blipFill>
          <a:blip r:embed="rId8" cstate="print">
            <a:duotone>
              <a:prstClr val="black"/>
              <a:schemeClr val="accent6">
                <a:tint val="45000"/>
                <a:satMod val="400000"/>
              </a:schemeClr>
            </a:duotone>
            <a:lum bright="15000" contrast="72000"/>
          </a:blip>
          <a:stretch>
            <a:fillRect/>
          </a:stretch>
        </p:blipFill>
        <p:spPr>
          <a:xfrm rot="5865030">
            <a:off x="338393" y="2358983"/>
            <a:ext cx="320041" cy="283200"/>
          </a:xfrm>
          <a:prstGeom prst="rect">
            <a:avLst/>
          </a:prstGeom>
        </p:spPr>
      </p:pic>
      <p:pic>
        <p:nvPicPr>
          <p:cNvPr id="10" name="Picture 9" descr="Tendril8.png"/>
          <p:cNvPicPr>
            <a:picLocks noChangeAspect="1"/>
          </p:cNvPicPr>
          <p:nvPr/>
        </p:nvPicPr>
        <p:blipFill>
          <a:blip r:embed="rId9">
            <a:duotone>
              <a:prstClr val="black"/>
              <a:schemeClr val="accent6">
                <a:tint val="45000"/>
                <a:satMod val="400000"/>
              </a:schemeClr>
            </a:duotone>
            <a:lum contrast="43000"/>
          </a:blip>
          <a:stretch>
            <a:fillRect/>
          </a:stretch>
        </p:blipFill>
        <p:spPr>
          <a:xfrm rot="5865030">
            <a:off x="873591" y="3909903"/>
            <a:ext cx="499919" cy="263199"/>
          </a:xfrm>
          <a:prstGeom prst="rect">
            <a:avLst/>
          </a:prstGeom>
        </p:spPr>
      </p:pic>
      <p:pic>
        <p:nvPicPr>
          <p:cNvPr id="11" name="Picture 10" descr="Tendril9.png"/>
          <p:cNvPicPr>
            <a:picLocks noChangeAspect="1"/>
          </p:cNvPicPr>
          <p:nvPr/>
        </p:nvPicPr>
        <p:blipFill>
          <a:blip r:embed="rId10" cstate="print">
            <a:duotone>
              <a:prstClr val="black"/>
              <a:schemeClr val="accent6">
                <a:tint val="45000"/>
                <a:satMod val="400000"/>
              </a:schemeClr>
            </a:duotone>
            <a:lum bright="-11000" contrast="61000"/>
          </a:blip>
          <a:stretch>
            <a:fillRect/>
          </a:stretch>
        </p:blipFill>
        <p:spPr>
          <a:xfrm rot="5865030">
            <a:off x="214797" y="4566417"/>
            <a:ext cx="1197866" cy="579272"/>
          </a:xfrm>
          <a:prstGeom prst="rect">
            <a:avLst/>
          </a:prstGeom>
        </p:spPr>
      </p:pic>
      <p:pic>
        <p:nvPicPr>
          <p:cNvPr id="12" name="Picture 11" descr="Tendril10.png"/>
          <p:cNvPicPr>
            <a:picLocks noChangeAspect="1"/>
          </p:cNvPicPr>
          <p:nvPr/>
        </p:nvPicPr>
        <p:blipFill>
          <a:blip r:embed="rId11">
            <a:duotone>
              <a:prstClr val="black"/>
              <a:schemeClr val="accent6">
                <a:tint val="45000"/>
                <a:satMod val="400000"/>
              </a:schemeClr>
            </a:duotone>
            <a:lum contrast="80000"/>
          </a:blip>
          <a:stretch>
            <a:fillRect/>
          </a:stretch>
        </p:blipFill>
        <p:spPr>
          <a:xfrm rot="5865030">
            <a:off x="978840" y="4549296"/>
            <a:ext cx="700660" cy="817601"/>
          </a:xfrm>
          <a:prstGeom prst="rect">
            <a:avLst/>
          </a:prstGeom>
        </p:spPr>
      </p:pic>
      <p:pic>
        <p:nvPicPr>
          <p:cNvPr id="13" name="Picture 12" descr="Tendril14.png"/>
          <p:cNvPicPr>
            <a:picLocks noChangeAspect="1"/>
          </p:cNvPicPr>
          <p:nvPr/>
        </p:nvPicPr>
        <p:blipFill>
          <a:blip r:embed="rId12">
            <a:duotone>
              <a:prstClr val="black"/>
              <a:schemeClr val="accent6">
                <a:tint val="45000"/>
                <a:satMod val="400000"/>
              </a:schemeClr>
            </a:duotone>
            <a:lum contrast="64000"/>
          </a:blip>
          <a:stretch>
            <a:fillRect/>
          </a:stretch>
        </p:blipFill>
        <p:spPr>
          <a:xfrm rot="5865030">
            <a:off x="612529" y="2201548"/>
            <a:ext cx="524639" cy="209056"/>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C88C4DA-2733-4730-A746-61C8E211AB34}" type="datetimeFigureOut">
              <a:rPr lang="en-US"/>
              <a:pPr>
                <a:defRPr/>
              </a:pPr>
              <a:t>3/27/2012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2681128-C48E-4766-9C15-F29EC9A895B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B6E30C9-BCFA-470A-9B5C-44525F92691B}" type="datetimeFigureOut">
              <a:rPr lang="en-US"/>
              <a:pPr>
                <a:defRPr/>
              </a:pPr>
              <a:t>3/27/2012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8558971-421C-432D-BA36-3D9D5EBFD86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095673E9-FA46-433B-BEF5-82FF0A7AA7FA}" type="datetimeFigureOut">
              <a:rPr lang="en-US"/>
              <a:pPr>
                <a:defRPr/>
              </a:pPr>
              <a:t>3/27/2012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BBA1DDB-0734-415C-BBCC-95170575839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BA72C9C-679F-43EC-9D9B-B28B17EF3812}" type="datetimeFigureOut">
              <a:rPr lang="en-US"/>
              <a:pPr>
                <a:defRPr/>
              </a:pPr>
              <a:t>3/27/2012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9EFC1D3-9AB0-4560-AD27-3CDA3AF2E52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EBA2331-BD0B-4D4E-B28D-A4B2F36CA959}" type="datetimeFigureOut">
              <a:rPr lang="en-US"/>
              <a:pPr>
                <a:defRPr/>
              </a:pPr>
              <a:t>3/27/2012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9F6A596-5380-432F-8B70-7C17052CBA3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D8199F6-A1A3-455C-A383-2B8F721D0555}" type="datetimeFigureOut">
              <a:rPr lang="en-US"/>
              <a:pPr>
                <a:defRPr/>
              </a:pPr>
              <a:t>3/27/2012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B4AC212-4A8D-452B-A5EA-9F26CD66DC8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6C3D759-C975-4D6F-97FD-D4A4A95B4C86}" type="datetimeFigureOut">
              <a:rPr lang="en-US"/>
              <a:pPr>
                <a:defRPr/>
              </a:pPr>
              <a:t>3/27/2012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7E639A2-F489-409A-9F0D-E54C6089742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E85BE06-E268-4D3A-A9E5-FA40E34D6FF7}" type="datetimeFigureOut">
              <a:rPr lang="en-US"/>
              <a:pPr>
                <a:defRPr/>
              </a:pPr>
              <a:t>3/27/2012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8A9A628-C2FE-4981-B01F-FC572D4BD77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21BB208-47A2-4279-ACD0-4459BC78B7E2}" type="datetimeFigureOut">
              <a:rPr lang="en-US"/>
              <a:pPr>
                <a:defRPr/>
              </a:pPr>
              <a:t>3/27/2012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250C2A1-60C1-45FE-88EB-04347DCD5E6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21" Type="http://schemas.openxmlformats.org/officeDocument/2006/relationships/image" Target="../media/image9.png"/><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5" Type="http://schemas.openxmlformats.org/officeDocument/2006/relationships/image" Target="../media/image13.png"/><Relationship Id="rId2" Type="http://schemas.openxmlformats.org/officeDocument/2006/relationships/slideLayout" Target="../slideLayouts/slideLayout2.xml"/><Relationship Id="rId16" Type="http://schemas.openxmlformats.org/officeDocument/2006/relationships/image" Target="../media/image4.png"/><Relationship Id="rId20"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2.png"/><Relationship Id="rId5" Type="http://schemas.openxmlformats.org/officeDocument/2006/relationships/slideLayout" Target="../slideLayouts/slideLayout5.xml"/><Relationship Id="rId15" Type="http://schemas.openxmlformats.org/officeDocument/2006/relationships/image" Target="../media/image3.png"/><Relationship Id="rId23" Type="http://schemas.openxmlformats.org/officeDocument/2006/relationships/image" Target="../media/image11.png"/><Relationship Id="rId10" Type="http://schemas.openxmlformats.org/officeDocument/2006/relationships/slideLayout" Target="../slideLayouts/slideLayout10.xml"/><Relationship Id="rId19" Type="http://schemas.openxmlformats.org/officeDocument/2006/relationships/image" Target="../media/image7.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 Id="rId22"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50000"/>
              </a:schemeClr>
            </a:gs>
            <a:gs pos="100000">
              <a:schemeClr val="tx2">
                <a:lumMod val="75000"/>
              </a:schemeClr>
            </a:gs>
          </a:gsLst>
          <a:lin ang="10800000" scaled="1"/>
          <a:tileRect/>
        </a:gradFill>
        <a:effectLst/>
      </p:bgPr>
    </p:bg>
    <p:spTree>
      <p:nvGrpSpPr>
        <p:cNvPr id="1" name=""/>
        <p:cNvGrpSpPr/>
        <p:nvPr/>
      </p:nvGrpSpPr>
      <p:grpSpPr>
        <a:xfrm>
          <a:off x="0" y="0"/>
          <a:ext cx="0" cy="0"/>
          <a:chOff x="0" y="0"/>
          <a:chExt cx="0" cy="0"/>
        </a:xfrm>
      </p:grpSpPr>
      <p:pic>
        <p:nvPicPr>
          <p:cNvPr id="9" name="Picture 8" descr="Large3.png"/>
          <p:cNvPicPr>
            <a:picLocks noChangeAspect="1"/>
          </p:cNvPicPr>
          <p:nvPr/>
        </p:nvPicPr>
        <p:blipFill>
          <a:blip r:embed="rId13">
            <a:duotone>
              <a:prstClr val="black"/>
              <a:schemeClr val="accent6">
                <a:tint val="45000"/>
                <a:satMod val="400000"/>
              </a:schemeClr>
            </a:duotone>
            <a:lum contrast="73000"/>
          </a:blip>
          <a:stretch>
            <a:fillRect/>
          </a:stretch>
        </p:blipFill>
        <p:spPr>
          <a:xfrm>
            <a:off x="4690753" y="904449"/>
            <a:ext cx="4453247" cy="2496317"/>
          </a:xfrm>
          <a:prstGeom prst="rect">
            <a:avLst/>
          </a:prstGeom>
        </p:spPr>
      </p:pic>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E30B189-17E9-41C7-A834-4B9A965EF22A}" type="datetimeFigureOut">
              <a:rPr lang="en-US"/>
              <a:pPr>
                <a:defRPr/>
              </a:pPr>
              <a:t>3/27/2012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4DA1972-794E-44B3-A975-2FEFE6CB49D4}" type="slidenum">
              <a:rPr lang="en-US"/>
              <a:pPr>
                <a:defRPr/>
              </a:pPr>
              <a:t>‹#›</a:t>
            </a:fld>
            <a:endParaRPr lang="en-US"/>
          </a:p>
        </p:txBody>
      </p:sp>
      <p:pic>
        <p:nvPicPr>
          <p:cNvPr id="7" name="Picture 6" descr="Large1.png"/>
          <p:cNvPicPr>
            <a:picLocks noChangeAspect="1"/>
          </p:cNvPicPr>
          <p:nvPr/>
        </p:nvPicPr>
        <p:blipFill>
          <a:blip r:embed="rId14" cstate="print">
            <a:duotone>
              <a:prstClr val="black"/>
              <a:schemeClr val="accent6">
                <a:tint val="45000"/>
                <a:satMod val="400000"/>
              </a:schemeClr>
            </a:duotone>
            <a:lum bright="13000" contrast="71000"/>
          </a:blip>
          <a:stretch>
            <a:fillRect/>
          </a:stretch>
        </p:blipFill>
        <p:spPr>
          <a:xfrm>
            <a:off x="0" y="904449"/>
            <a:ext cx="9144001" cy="2005012"/>
          </a:xfrm>
          <a:prstGeom prst="rect">
            <a:avLst/>
          </a:prstGeom>
        </p:spPr>
      </p:pic>
      <p:pic>
        <p:nvPicPr>
          <p:cNvPr id="8" name="Picture 7" descr="Large2.png"/>
          <p:cNvPicPr>
            <a:picLocks noChangeAspect="1"/>
          </p:cNvPicPr>
          <p:nvPr/>
        </p:nvPicPr>
        <p:blipFill>
          <a:blip r:embed="rId15">
            <a:duotone>
              <a:prstClr val="black"/>
              <a:schemeClr val="accent6">
                <a:tint val="45000"/>
                <a:satMod val="400000"/>
              </a:schemeClr>
            </a:duotone>
            <a:lum bright="-5000" contrast="55000"/>
          </a:blip>
          <a:stretch>
            <a:fillRect/>
          </a:stretch>
        </p:blipFill>
        <p:spPr>
          <a:xfrm>
            <a:off x="0" y="1334218"/>
            <a:ext cx="9144001" cy="1365507"/>
          </a:xfrm>
          <a:prstGeom prst="rect">
            <a:avLst/>
          </a:prstGeom>
        </p:spPr>
      </p:pic>
      <p:pic>
        <p:nvPicPr>
          <p:cNvPr id="10" name="Picture 9" descr="Tendril1.png"/>
          <p:cNvPicPr>
            <a:picLocks noChangeAspect="1"/>
          </p:cNvPicPr>
          <p:nvPr/>
        </p:nvPicPr>
        <p:blipFill>
          <a:blip r:embed="rId16">
            <a:duotone>
              <a:schemeClr val="accent6">
                <a:shade val="45000"/>
                <a:satMod val="135000"/>
              </a:schemeClr>
              <a:prstClr val="white"/>
            </a:duotone>
            <a:lum bright="-16000" contrast="73000"/>
          </a:blip>
          <a:stretch>
            <a:fillRect/>
          </a:stretch>
        </p:blipFill>
        <p:spPr>
          <a:xfrm>
            <a:off x="4382167" y="531798"/>
            <a:ext cx="4342065" cy="1795276"/>
          </a:xfrm>
          <a:prstGeom prst="rect">
            <a:avLst/>
          </a:prstGeom>
        </p:spPr>
      </p:pic>
      <p:pic>
        <p:nvPicPr>
          <p:cNvPr id="11" name="Picture 10" descr="Tendril2.png"/>
          <p:cNvPicPr>
            <a:picLocks noChangeAspect="1"/>
          </p:cNvPicPr>
          <p:nvPr/>
        </p:nvPicPr>
        <p:blipFill>
          <a:blip r:embed="rId17">
            <a:duotone>
              <a:prstClr val="black"/>
              <a:schemeClr val="accent6">
                <a:tint val="45000"/>
                <a:satMod val="400000"/>
              </a:schemeClr>
            </a:duotone>
            <a:lum contrast="71000"/>
          </a:blip>
          <a:stretch>
            <a:fillRect/>
          </a:stretch>
        </p:blipFill>
        <p:spPr>
          <a:xfrm>
            <a:off x="1797332" y="1389773"/>
            <a:ext cx="3122933" cy="1299833"/>
          </a:xfrm>
          <a:prstGeom prst="rect">
            <a:avLst/>
          </a:prstGeom>
        </p:spPr>
      </p:pic>
      <p:pic>
        <p:nvPicPr>
          <p:cNvPr id="12" name="Picture 11" descr="Tendril3.png"/>
          <p:cNvPicPr>
            <a:picLocks noChangeAspect="1"/>
          </p:cNvPicPr>
          <p:nvPr/>
        </p:nvPicPr>
        <p:blipFill>
          <a:blip r:embed="rId18">
            <a:duotone>
              <a:prstClr val="black"/>
              <a:schemeClr val="accent6">
                <a:tint val="45000"/>
                <a:satMod val="400000"/>
              </a:schemeClr>
            </a:duotone>
            <a:lum bright="23000" contrast="79000"/>
          </a:blip>
          <a:stretch>
            <a:fillRect/>
          </a:stretch>
        </p:blipFill>
        <p:spPr>
          <a:xfrm>
            <a:off x="3602898" y="2057698"/>
            <a:ext cx="2175710" cy="1120920"/>
          </a:xfrm>
          <a:prstGeom prst="rect">
            <a:avLst/>
          </a:prstGeom>
        </p:spPr>
      </p:pic>
      <p:pic>
        <p:nvPicPr>
          <p:cNvPr id="13" name="Picture 12" descr="Tendril4.png"/>
          <p:cNvPicPr>
            <a:picLocks noChangeAspect="1"/>
          </p:cNvPicPr>
          <p:nvPr/>
        </p:nvPicPr>
        <p:blipFill>
          <a:blip r:embed="rId19">
            <a:duotone>
              <a:prstClr val="black"/>
              <a:schemeClr val="accent6">
                <a:tint val="45000"/>
                <a:satMod val="400000"/>
              </a:schemeClr>
            </a:duotone>
            <a:lum bright="9000" contrast="74000"/>
          </a:blip>
          <a:stretch>
            <a:fillRect/>
          </a:stretch>
        </p:blipFill>
        <p:spPr>
          <a:xfrm>
            <a:off x="2300253" y="2618158"/>
            <a:ext cx="1005842" cy="1252731"/>
          </a:xfrm>
          <a:prstGeom prst="rect">
            <a:avLst/>
          </a:prstGeom>
        </p:spPr>
      </p:pic>
      <p:pic>
        <p:nvPicPr>
          <p:cNvPr id="14" name="Picture 13" descr="Tendril5.png"/>
          <p:cNvPicPr>
            <a:picLocks noChangeAspect="1"/>
          </p:cNvPicPr>
          <p:nvPr/>
        </p:nvPicPr>
        <p:blipFill>
          <a:blip r:embed="rId20">
            <a:duotone>
              <a:prstClr val="black"/>
              <a:schemeClr val="accent6">
                <a:tint val="45000"/>
                <a:satMod val="400000"/>
              </a:schemeClr>
            </a:duotone>
            <a:lum bright="10000" contrast="77000"/>
          </a:blip>
          <a:stretch>
            <a:fillRect/>
          </a:stretch>
        </p:blipFill>
        <p:spPr>
          <a:xfrm>
            <a:off x="1177062" y="2434548"/>
            <a:ext cx="1240539" cy="530353"/>
          </a:xfrm>
          <a:prstGeom prst="rect">
            <a:avLst/>
          </a:prstGeom>
        </p:spPr>
      </p:pic>
      <p:pic>
        <p:nvPicPr>
          <p:cNvPr id="15" name="Picture 14" descr="Tendril6.png"/>
          <p:cNvPicPr>
            <a:picLocks noChangeAspect="1"/>
          </p:cNvPicPr>
          <p:nvPr/>
        </p:nvPicPr>
        <p:blipFill>
          <a:blip r:embed="rId21">
            <a:duotone>
              <a:prstClr val="black"/>
              <a:schemeClr val="accent6">
                <a:tint val="45000"/>
                <a:satMod val="400000"/>
              </a:schemeClr>
            </a:duotone>
            <a:lum bright="15000" contrast="72000"/>
          </a:blip>
          <a:stretch>
            <a:fillRect/>
          </a:stretch>
        </p:blipFill>
        <p:spPr>
          <a:xfrm>
            <a:off x="3176177" y="2495249"/>
            <a:ext cx="426721" cy="402337"/>
          </a:xfrm>
          <a:prstGeom prst="rect">
            <a:avLst/>
          </a:prstGeom>
        </p:spPr>
      </p:pic>
      <p:pic>
        <p:nvPicPr>
          <p:cNvPr id="16" name="Picture 15" descr="Tendril8.png"/>
          <p:cNvPicPr>
            <a:picLocks noChangeAspect="1"/>
          </p:cNvPicPr>
          <p:nvPr/>
        </p:nvPicPr>
        <p:blipFill>
          <a:blip r:embed="rId22">
            <a:duotone>
              <a:prstClr val="black"/>
              <a:schemeClr val="accent6">
                <a:tint val="45000"/>
                <a:satMod val="400000"/>
              </a:schemeClr>
            </a:duotone>
            <a:lum contrast="43000"/>
          </a:blip>
          <a:stretch>
            <a:fillRect/>
          </a:stretch>
        </p:blipFill>
        <p:spPr>
          <a:xfrm>
            <a:off x="4979640" y="1334218"/>
            <a:ext cx="666559" cy="373922"/>
          </a:xfrm>
          <a:prstGeom prst="rect">
            <a:avLst/>
          </a:prstGeom>
        </p:spPr>
      </p:pic>
      <p:pic>
        <p:nvPicPr>
          <p:cNvPr id="19" name="Picture 18" descr="Tendril9.png"/>
          <p:cNvPicPr>
            <a:picLocks noChangeAspect="1"/>
          </p:cNvPicPr>
          <p:nvPr/>
        </p:nvPicPr>
        <p:blipFill>
          <a:blip r:embed="rId23">
            <a:duotone>
              <a:prstClr val="black"/>
              <a:schemeClr val="accent6">
                <a:tint val="45000"/>
                <a:satMod val="400000"/>
              </a:schemeClr>
            </a:duotone>
            <a:lum bright="-11000" contrast="61000"/>
          </a:blip>
          <a:stretch>
            <a:fillRect/>
          </a:stretch>
        </p:blipFill>
        <p:spPr>
          <a:xfrm>
            <a:off x="5646199" y="1389773"/>
            <a:ext cx="1597155" cy="822962"/>
          </a:xfrm>
          <a:prstGeom prst="rect">
            <a:avLst/>
          </a:prstGeom>
        </p:spPr>
      </p:pic>
      <p:pic>
        <p:nvPicPr>
          <p:cNvPr id="21" name="Picture 20" descr="Tendril10.png"/>
          <p:cNvPicPr>
            <a:picLocks noChangeAspect="1"/>
          </p:cNvPicPr>
          <p:nvPr/>
        </p:nvPicPr>
        <p:blipFill>
          <a:blip r:embed="rId24">
            <a:duotone>
              <a:prstClr val="black"/>
              <a:schemeClr val="accent6">
                <a:tint val="45000"/>
                <a:satMod val="400000"/>
              </a:schemeClr>
            </a:duotone>
            <a:lum contrast="80000"/>
          </a:blip>
          <a:stretch>
            <a:fillRect/>
          </a:stretch>
        </p:blipFill>
        <p:spPr>
          <a:xfrm>
            <a:off x="6019800" y="475341"/>
            <a:ext cx="934213" cy="1161549"/>
          </a:xfrm>
          <a:prstGeom prst="rect">
            <a:avLst/>
          </a:prstGeom>
        </p:spPr>
      </p:pic>
      <p:pic>
        <p:nvPicPr>
          <p:cNvPr id="22" name="Picture 21" descr="Tendril14.png"/>
          <p:cNvPicPr>
            <a:picLocks noChangeAspect="1"/>
          </p:cNvPicPr>
          <p:nvPr/>
        </p:nvPicPr>
        <p:blipFill>
          <a:blip r:embed="rId25">
            <a:duotone>
              <a:prstClr val="black"/>
              <a:schemeClr val="accent6">
                <a:tint val="45000"/>
                <a:satMod val="400000"/>
              </a:schemeClr>
            </a:duotone>
            <a:lum contrast="64000"/>
          </a:blip>
          <a:stretch>
            <a:fillRect/>
          </a:stretch>
        </p:blipFill>
        <p:spPr>
          <a:xfrm>
            <a:off x="2903380" y="2027969"/>
            <a:ext cx="699518" cy="297002"/>
          </a:xfrm>
          <a:prstGeom prst="rect">
            <a:avLst/>
          </a:prstGeom>
        </p:spPr>
      </p:pic>
      <p:pic>
        <p:nvPicPr>
          <p:cNvPr id="26" name="Picture 25" descr="Tendril2.png"/>
          <p:cNvPicPr>
            <a:picLocks noChangeAspect="1"/>
          </p:cNvPicPr>
          <p:nvPr/>
        </p:nvPicPr>
        <p:blipFill>
          <a:blip r:embed="rId17">
            <a:duotone>
              <a:prstClr val="black"/>
              <a:schemeClr val="accent6">
                <a:tint val="45000"/>
                <a:satMod val="400000"/>
              </a:schemeClr>
            </a:duotone>
            <a:lum contrast="65000"/>
          </a:blip>
          <a:stretch>
            <a:fillRect/>
          </a:stretch>
        </p:blipFill>
        <p:spPr>
          <a:xfrm>
            <a:off x="5573521" y="1543311"/>
            <a:ext cx="3368597" cy="1338465"/>
          </a:xfrm>
          <a:prstGeom prst="rect">
            <a:avLst/>
          </a:prstGeom>
        </p:spPr>
      </p:pic>
    </p:spTree>
  </p:cSld>
  <p:clrMap bg1="lt1" tx1="dk1" bg2="lt2" tx2="dk2" accent1="accent1" accent2="accent2" accent3="accent3" accent4="accent4" accent5="accent5" accent6="accent6" hlink="hlink" folHlink="folHlink"/>
  <p:sldLayoutIdLst>
    <p:sldLayoutId id="2147483662" r:id="rId1"/>
    <p:sldLayoutId id="214748367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Arial" charset="0"/>
        </a:defRPr>
      </a:lvl1pPr>
      <a:lvl2pPr algn="ctr" rtl="0" eaLnBrk="0" fontAlgn="base" hangingPunct="0">
        <a:spcBef>
          <a:spcPct val="0"/>
        </a:spcBef>
        <a:spcAft>
          <a:spcPct val="0"/>
        </a:spcAft>
        <a:defRPr sz="4400">
          <a:solidFill>
            <a:schemeClr val="tx1"/>
          </a:solidFill>
          <a:latin typeface="Calibri" pitchFamily="34" charset="0"/>
          <a:cs typeface="Arial" charset="0"/>
        </a:defRPr>
      </a:lvl2pPr>
      <a:lvl3pPr algn="ctr" rtl="0" eaLnBrk="0" fontAlgn="base" hangingPunct="0">
        <a:spcBef>
          <a:spcPct val="0"/>
        </a:spcBef>
        <a:spcAft>
          <a:spcPct val="0"/>
        </a:spcAft>
        <a:defRPr sz="4400">
          <a:solidFill>
            <a:schemeClr val="tx1"/>
          </a:solidFill>
          <a:latin typeface="Calibri" pitchFamily="34" charset="0"/>
          <a:cs typeface="Arial" charset="0"/>
        </a:defRPr>
      </a:lvl3pPr>
      <a:lvl4pPr algn="ctr" rtl="0" eaLnBrk="0" fontAlgn="base" hangingPunct="0">
        <a:spcBef>
          <a:spcPct val="0"/>
        </a:spcBef>
        <a:spcAft>
          <a:spcPct val="0"/>
        </a:spcAft>
        <a:defRPr sz="4400">
          <a:solidFill>
            <a:schemeClr val="tx1"/>
          </a:solidFill>
          <a:latin typeface="Calibri" pitchFamily="34" charset="0"/>
          <a:cs typeface="Arial" charset="0"/>
        </a:defRPr>
      </a:lvl4pPr>
      <a:lvl5pPr algn="ctr" rtl="0" eaLnBrk="0" fontAlgn="base" hangingPunct="0">
        <a:spcBef>
          <a:spcPct val="0"/>
        </a:spcBef>
        <a:spcAft>
          <a:spcPct val="0"/>
        </a:spcAft>
        <a:defRPr sz="4400">
          <a:solidFill>
            <a:schemeClr val="tx1"/>
          </a:solidFill>
          <a:latin typeface="Calibri" pitchFamily="34" charset="0"/>
          <a:cs typeface="Arial" charset="0"/>
        </a:defRPr>
      </a:lvl5pPr>
      <a:lvl6pPr marL="457200" algn="ctr" rtl="0" fontAlgn="base">
        <a:spcBef>
          <a:spcPct val="0"/>
        </a:spcBef>
        <a:spcAft>
          <a:spcPct val="0"/>
        </a:spcAft>
        <a:defRPr sz="4400">
          <a:solidFill>
            <a:schemeClr val="tx1"/>
          </a:solidFill>
          <a:latin typeface="Calibri" pitchFamily="34" charset="0"/>
          <a:cs typeface="Arial" charset="0"/>
        </a:defRPr>
      </a:lvl6pPr>
      <a:lvl7pPr marL="914400" algn="ctr" rtl="0" fontAlgn="base">
        <a:spcBef>
          <a:spcPct val="0"/>
        </a:spcBef>
        <a:spcAft>
          <a:spcPct val="0"/>
        </a:spcAft>
        <a:defRPr sz="4400">
          <a:solidFill>
            <a:schemeClr val="tx1"/>
          </a:solidFill>
          <a:latin typeface="Calibri" pitchFamily="34" charset="0"/>
          <a:cs typeface="Arial" charset="0"/>
        </a:defRPr>
      </a:lvl7pPr>
      <a:lvl8pPr marL="1371600" algn="ctr" rtl="0" fontAlgn="base">
        <a:spcBef>
          <a:spcPct val="0"/>
        </a:spcBef>
        <a:spcAft>
          <a:spcPct val="0"/>
        </a:spcAft>
        <a:defRPr sz="4400">
          <a:solidFill>
            <a:schemeClr val="tx1"/>
          </a:solidFill>
          <a:latin typeface="Calibri" pitchFamily="34" charset="0"/>
          <a:cs typeface="Arial" charset="0"/>
        </a:defRPr>
      </a:lvl8pPr>
      <a:lvl9pPr marL="1828800" algn="ctr" rtl="0" fontAlgn="base">
        <a:spcBef>
          <a:spcPct val="0"/>
        </a:spcBef>
        <a:spcAft>
          <a:spcPct val="0"/>
        </a:spcAft>
        <a:defRPr sz="4400">
          <a:solidFill>
            <a:schemeClr val="tx1"/>
          </a:solidFill>
          <a:latin typeface="Calibri" pitchFamily="34" charset="0"/>
          <a:cs typeface="Arial"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Arial"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Arial"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Arial"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Arial"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Arial"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5450" y="4622800"/>
            <a:ext cx="8286750" cy="1892300"/>
          </a:xfrm>
        </p:spPr>
        <p:txBody>
          <a:bodyPr vert="horz" wrap="square" lIns="91440" tIns="45720" rIns="91440" bIns="45720" numCol="1" anchor="t" anchorCtr="0" compatLnSpc="1">
            <a:prstTxWarp prst="textNoShape">
              <a:avLst/>
            </a:prstTxWarp>
          </a:bodyPr>
          <a:lstStyle/>
          <a:p>
            <a:pPr algn="r" eaLnBrk="1" hangingPunct="1">
              <a:buFont typeface="Arial" charset="0"/>
              <a:buNone/>
              <a:defRPr/>
            </a:pPr>
            <a:r>
              <a:rPr lang="sr-Latn-CS" b="1" dirty="0" smtClean="0">
                <a:solidFill>
                  <a:srgbClr val="8EB4E3"/>
                </a:solidFill>
                <a:latin typeface="+mj-lt"/>
              </a:rPr>
              <a:t>CAREER CENTRES </a:t>
            </a:r>
          </a:p>
          <a:p>
            <a:pPr algn="r" eaLnBrk="1" hangingPunct="1">
              <a:buFont typeface="Arial" charset="0"/>
              <a:buNone/>
              <a:defRPr/>
            </a:pPr>
            <a:r>
              <a:rPr lang="sr-Latn-CS" b="1" dirty="0" smtClean="0">
                <a:solidFill>
                  <a:srgbClr val="8EB4E3"/>
                </a:solidFill>
                <a:latin typeface="+mj-lt"/>
              </a:rPr>
              <a:t>SINGIDUNUM UNIVERSITY</a:t>
            </a:r>
            <a:endParaRPr lang="en-US" b="1" dirty="0" smtClean="0">
              <a:solidFill>
                <a:srgbClr val="8EB4E3"/>
              </a:solidFill>
              <a:latin typeface="+mj-lt"/>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idx="4294967295"/>
          </p:nvPr>
        </p:nvSpPr>
        <p:spPr bwMode="auto">
          <a:xfrm>
            <a:off x="1931988" y="274638"/>
            <a:ext cx="6754812" cy="1143000"/>
          </a:xfrm>
          <a:prstGeom prst="rect">
            <a:avLst/>
          </a:prstGeom>
          <a:noFill/>
          <a:ln>
            <a:miter lim="800000"/>
            <a:headEnd/>
            <a:tailEnd/>
          </a:ln>
        </p:spPr>
        <p:txBody>
          <a:bodyPr/>
          <a:lstStyle/>
          <a:p>
            <a:pPr eaLnBrk="1" hangingPunct="1"/>
            <a:r>
              <a:rPr lang="sr-Latn-CS" smtClean="0">
                <a:solidFill>
                  <a:srgbClr val="E46C0A"/>
                </a:solidFill>
                <a:cs typeface="Arial" pitchFamily="34" charset="0"/>
              </a:rPr>
              <a:t>Career Network</a:t>
            </a:r>
            <a:endParaRPr lang="en-US" smtClean="0">
              <a:solidFill>
                <a:srgbClr val="E46C0A"/>
              </a:solidFill>
              <a:cs typeface="Arial" pitchFamily="34" charset="0"/>
            </a:endParaRPr>
          </a:p>
        </p:txBody>
      </p:sp>
      <p:sp>
        <p:nvSpPr>
          <p:cNvPr id="4099" name="Content Placeholder 2"/>
          <p:cNvSpPr>
            <a:spLocks noGrp="1"/>
          </p:cNvSpPr>
          <p:nvPr>
            <p:ph idx="4294967295"/>
          </p:nvPr>
        </p:nvSpPr>
        <p:spPr bwMode="auto">
          <a:xfrm>
            <a:off x="1931988" y="1417638"/>
            <a:ext cx="6754812" cy="4424362"/>
          </a:xfrm>
          <a:prstGeom prst="rect">
            <a:avLst/>
          </a:prstGeom>
          <a:noFill/>
          <a:ln>
            <a:miter lim="800000"/>
            <a:headEnd/>
            <a:tailEnd/>
          </a:ln>
        </p:spPr>
        <p:txBody>
          <a:bodyPr/>
          <a:lstStyle/>
          <a:p>
            <a:pPr eaLnBrk="1" hangingPunct="1">
              <a:buClr>
                <a:srgbClr val="E46C0A"/>
              </a:buClr>
              <a:buSzPct val="75000"/>
              <a:buFont typeface="Courier New" pitchFamily="49" charset="0"/>
              <a:buChar char="o"/>
            </a:pPr>
            <a:r>
              <a:rPr lang="en-US" sz="2400" smtClean="0">
                <a:solidFill>
                  <a:schemeClr val="bg1"/>
                </a:solidFill>
                <a:cs typeface="Arial" pitchFamily="34" charset="0"/>
              </a:rPr>
              <a:t>Decentralized network of center</a:t>
            </a:r>
            <a:r>
              <a:rPr lang="sr-Latn-CS" sz="2400" smtClean="0">
                <a:solidFill>
                  <a:schemeClr val="bg1"/>
                </a:solidFill>
                <a:cs typeface="Arial" pitchFamily="34" charset="0"/>
              </a:rPr>
              <a:t>s</a:t>
            </a:r>
          </a:p>
          <a:p>
            <a:pPr eaLnBrk="1" hangingPunct="1">
              <a:buClr>
                <a:srgbClr val="E46C0A"/>
              </a:buClr>
              <a:buSzPct val="75000"/>
              <a:buFont typeface="Courier New" pitchFamily="49" charset="0"/>
              <a:buChar char="o"/>
            </a:pPr>
            <a:r>
              <a:rPr lang="sr-Latn-CS" sz="2400" smtClean="0">
                <a:solidFill>
                  <a:schemeClr val="bg1"/>
                </a:solidFill>
                <a:cs typeface="Arial" pitchFamily="34" charset="0"/>
              </a:rPr>
              <a:t>2 most developed Career Centers – University Center and Career Centre FEFA</a:t>
            </a:r>
          </a:p>
          <a:p>
            <a:pPr eaLnBrk="1" hangingPunct="1">
              <a:buClr>
                <a:srgbClr val="E46C0A"/>
              </a:buClr>
              <a:buSzPct val="75000"/>
              <a:buFont typeface="Courier New" pitchFamily="49" charset="0"/>
              <a:buChar char="o"/>
            </a:pPr>
            <a:r>
              <a:rPr lang="en-US" sz="2400" smtClean="0">
                <a:solidFill>
                  <a:schemeClr val="bg1"/>
                </a:solidFill>
                <a:cs typeface="Arial" pitchFamily="34" charset="0"/>
              </a:rPr>
              <a:t>Singidunum University Career Centers provide students with undergraduate and graduate studies and professional and alumni advisory assistance in the further development of their education, career development and professional training</a:t>
            </a: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bwMode="auto">
          <a:xfrm>
            <a:off x="457200" y="274638"/>
            <a:ext cx="8229600" cy="1143000"/>
          </a:xfrm>
          <a:prstGeom prst="rect">
            <a:avLst/>
          </a:prstGeom>
          <a:noFill/>
          <a:ln>
            <a:miter lim="800000"/>
            <a:headEnd/>
            <a:tailEnd/>
          </a:ln>
        </p:spPr>
        <p:txBody>
          <a:bodyPr/>
          <a:lstStyle/>
          <a:p>
            <a:pPr eaLnBrk="1" hangingPunct="1"/>
            <a:r>
              <a:rPr lang="sr-Latn-CS" sz="4000" b="1" smtClean="0">
                <a:solidFill>
                  <a:schemeClr val="bg1"/>
                </a:solidFill>
                <a:cs typeface="Arial" pitchFamily="34" charset="0"/>
              </a:rPr>
              <a:t>Activities </a:t>
            </a:r>
            <a:br>
              <a:rPr lang="sr-Latn-CS" sz="4000" b="1" smtClean="0">
                <a:solidFill>
                  <a:schemeClr val="bg1"/>
                </a:solidFill>
                <a:cs typeface="Arial" pitchFamily="34" charset="0"/>
              </a:rPr>
            </a:br>
            <a:r>
              <a:rPr lang="sr-Latn-CS" sz="4000" b="1" smtClean="0">
                <a:solidFill>
                  <a:schemeClr val="bg1"/>
                </a:solidFill>
                <a:cs typeface="Arial" pitchFamily="34" charset="0"/>
              </a:rPr>
              <a:t>of career centres</a:t>
            </a:r>
          </a:p>
        </p:txBody>
      </p:sp>
      <p:sp>
        <p:nvSpPr>
          <p:cNvPr id="5123" name="Rectangle 3"/>
          <p:cNvSpPr>
            <a:spLocks noGrp="1" noChangeArrowheads="1"/>
          </p:cNvSpPr>
          <p:nvPr>
            <p:ph type="body" idx="4294967295"/>
          </p:nvPr>
        </p:nvSpPr>
        <p:spPr bwMode="auto">
          <a:xfrm>
            <a:off x="1484313" y="1600200"/>
            <a:ext cx="7202487" cy="4525963"/>
          </a:xfrm>
          <a:prstGeom prst="rect">
            <a:avLst/>
          </a:prstGeom>
          <a:noFill/>
          <a:ln>
            <a:miter lim="800000"/>
            <a:headEnd/>
            <a:tailEnd/>
          </a:ln>
        </p:spPr>
        <p:txBody>
          <a:bodyPr/>
          <a:lstStyle/>
          <a:p>
            <a:pPr eaLnBrk="1" hangingPunct="1"/>
            <a:r>
              <a:rPr lang="en-US" smtClean="0">
                <a:solidFill>
                  <a:schemeClr val="bg1"/>
                </a:solidFill>
                <a:cs typeface="Arial" pitchFamily="34" charset="0"/>
              </a:rPr>
              <a:t>career information</a:t>
            </a:r>
            <a:endParaRPr lang="sr-Latn-CS" smtClean="0">
              <a:solidFill>
                <a:schemeClr val="bg1"/>
              </a:solidFill>
              <a:cs typeface="Arial" pitchFamily="34" charset="0"/>
            </a:endParaRPr>
          </a:p>
          <a:p>
            <a:pPr eaLnBrk="1" hangingPunct="1"/>
            <a:r>
              <a:rPr lang="en-US" smtClean="0">
                <a:solidFill>
                  <a:schemeClr val="bg1"/>
                </a:solidFill>
                <a:cs typeface="Arial" pitchFamily="34" charset="0"/>
              </a:rPr>
              <a:t>Career counseling and guidance</a:t>
            </a:r>
            <a:endParaRPr lang="sr-Latn-CS" smtClean="0">
              <a:solidFill>
                <a:schemeClr val="bg1"/>
              </a:solidFill>
              <a:cs typeface="Arial" pitchFamily="34" charset="0"/>
            </a:endParaRPr>
          </a:p>
          <a:p>
            <a:pPr eaLnBrk="1" hangingPunct="1"/>
            <a:r>
              <a:rPr lang="sr-Latn-CS" smtClean="0">
                <a:solidFill>
                  <a:schemeClr val="bg1"/>
                </a:solidFill>
                <a:cs typeface="Arial" pitchFamily="34" charset="0"/>
              </a:rPr>
              <a:t>Internships </a:t>
            </a:r>
            <a:r>
              <a:rPr lang="en-US" smtClean="0">
                <a:solidFill>
                  <a:schemeClr val="bg1"/>
                </a:solidFill>
                <a:cs typeface="Arial" pitchFamily="34" charset="0"/>
              </a:rPr>
              <a:t>and cooperation with employers</a:t>
            </a:r>
            <a:endParaRPr lang="sr-Latn-CS" smtClean="0">
              <a:solidFill>
                <a:schemeClr val="bg1"/>
              </a:solidFill>
              <a:cs typeface="Arial" pitchFamily="34" charset="0"/>
            </a:endParaRPr>
          </a:p>
          <a:p>
            <a:pPr eaLnBrk="1" hangingPunct="1"/>
            <a:r>
              <a:rPr lang="en-US" smtClean="0">
                <a:solidFill>
                  <a:schemeClr val="bg1"/>
                </a:solidFill>
                <a:cs typeface="Arial" pitchFamily="34" charset="0"/>
              </a:rPr>
              <a:t>Various forms of educational work</a:t>
            </a:r>
            <a:endParaRPr lang="sr-Latn-CS" smtClean="0">
              <a:solidFill>
                <a:schemeClr val="bg1"/>
              </a:solidFill>
              <a:cs typeface="Arial" pitchFamily="34" charset="0"/>
            </a:endParaRPr>
          </a:p>
          <a:p>
            <a:pPr eaLnBrk="1" hangingPunct="1"/>
            <a:r>
              <a:rPr lang="en-US" smtClean="0">
                <a:solidFill>
                  <a:schemeClr val="bg1"/>
                </a:solidFill>
                <a:cs typeface="Arial" pitchFamily="34" charset="0"/>
              </a:rPr>
              <a:t>international cooperation</a:t>
            </a:r>
            <a:endParaRPr lang="sr-Latn-CS" smtClean="0">
              <a:solidFill>
                <a:schemeClr val="bg1"/>
              </a:solidFill>
              <a:cs typeface="Arial" pitchFamily="34" charset="0"/>
            </a:endParaRPr>
          </a:p>
          <a:p>
            <a:pPr eaLnBrk="1" hangingPunct="1"/>
            <a:r>
              <a:rPr lang="en-US" smtClean="0">
                <a:solidFill>
                  <a:schemeClr val="bg1"/>
                </a:solidFill>
                <a:cs typeface="Arial" pitchFamily="34" charset="0"/>
              </a:rPr>
              <a:t>project activity</a:t>
            </a:r>
            <a:endParaRPr lang="sr-Latn-CS" smtClean="0">
              <a:solidFill>
                <a:schemeClr val="bg1"/>
              </a:solidFill>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bwMode="auto">
          <a:xfrm>
            <a:off x="457200" y="274638"/>
            <a:ext cx="8229600" cy="1143000"/>
          </a:xfrm>
          <a:prstGeom prst="rect">
            <a:avLst/>
          </a:prstGeom>
          <a:noFill/>
          <a:ln>
            <a:miter lim="800000"/>
            <a:headEnd/>
            <a:tailEnd/>
          </a:ln>
        </p:spPr>
        <p:txBody>
          <a:bodyPr/>
          <a:lstStyle/>
          <a:p>
            <a:pPr eaLnBrk="1" hangingPunct="1"/>
            <a:r>
              <a:rPr lang="sr-Latn-CS" b="1" smtClean="0">
                <a:solidFill>
                  <a:schemeClr val="bg1"/>
                </a:solidFill>
                <a:cs typeface="Arial" pitchFamily="34" charset="0"/>
              </a:rPr>
              <a:t>Career Information</a:t>
            </a:r>
          </a:p>
        </p:txBody>
      </p:sp>
      <p:sp>
        <p:nvSpPr>
          <p:cNvPr id="6147" name="Rectangle 3"/>
          <p:cNvSpPr>
            <a:spLocks noGrp="1" noChangeArrowheads="1"/>
          </p:cNvSpPr>
          <p:nvPr>
            <p:ph type="body" idx="4294967295"/>
          </p:nvPr>
        </p:nvSpPr>
        <p:spPr bwMode="auto">
          <a:xfrm>
            <a:off x="1457325" y="1600200"/>
            <a:ext cx="7229475" cy="4525963"/>
          </a:xfrm>
          <a:prstGeom prst="rect">
            <a:avLst/>
          </a:prstGeom>
          <a:noFill/>
          <a:ln>
            <a:miter lim="800000"/>
            <a:headEnd/>
            <a:tailEnd/>
          </a:ln>
        </p:spPr>
        <p:txBody>
          <a:bodyPr/>
          <a:lstStyle/>
          <a:p>
            <a:pPr eaLnBrk="1" hangingPunct="1"/>
            <a:r>
              <a:rPr lang="en-US" sz="2800" smtClean="0">
                <a:solidFill>
                  <a:schemeClr val="bg1"/>
                </a:solidFill>
                <a:cs typeface="Arial" pitchFamily="34" charset="0"/>
              </a:rPr>
              <a:t>Represents the most developed activity and involves a whole set of different forms and methods.</a:t>
            </a:r>
            <a:endParaRPr lang="sr-Latn-CS" sz="2800" smtClean="0">
              <a:solidFill>
                <a:schemeClr val="bg1"/>
              </a:solidFill>
              <a:cs typeface="Arial" pitchFamily="34" charset="0"/>
            </a:endParaRPr>
          </a:p>
          <a:p>
            <a:pPr eaLnBrk="1" hangingPunct="1"/>
            <a:r>
              <a:rPr lang="en-US" sz="2800" smtClean="0">
                <a:solidFill>
                  <a:schemeClr val="bg1"/>
                </a:solidFill>
                <a:cs typeface="Arial" pitchFamily="34" charset="0"/>
              </a:rPr>
              <a:t>Using its own site, a profile on Facebook, email addresses, websites of all faculties, the university site and direct contact with students, centers are able to send fast, efficient and meaningful information to students on all issues in the field of career guidance.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bwMode="auto">
          <a:xfrm>
            <a:off x="1524000" y="274638"/>
            <a:ext cx="7162800" cy="1143000"/>
          </a:xfrm>
          <a:prstGeom prst="rect">
            <a:avLst/>
          </a:prstGeom>
          <a:noFill/>
          <a:ln>
            <a:miter lim="800000"/>
            <a:headEnd/>
            <a:tailEnd/>
          </a:ln>
        </p:spPr>
        <p:txBody>
          <a:bodyPr/>
          <a:lstStyle/>
          <a:p>
            <a:pPr eaLnBrk="1" hangingPunct="1"/>
            <a:r>
              <a:rPr lang="sr-Latn-CS" sz="4000" b="1" smtClean="0">
                <a:solidFill>
                  <a:schemeClr val="bg1"/>
                </a:solidFill>
                <a:cs typeface="Arial" pitchFamily="34" charset="0"/>
              </a:rPr>
              <a:t>Career Guidance and Counselling</a:t>
            </a:r>
            <a:endParaRPr lang="sr-Latn-CS" sz="4000" smtClean="0">
              <a:cs typeface="Arial" pitchFamily="34" charset="0"/>
            </a:endParaRPr>
          </a:p>
        </p:txBody>
      </p:sp>
      <p:sp>
        <p:nvSpPr>
          <p:cNvPr id="7171" name="Rectangle 3"/>
          <p:cNvSpPr>
            <a:spLocks noGrp="1" noChangeArrowheads="1"/>
          </p:cNvSpPr>
          <p:nvPr>
            <p:ph type="body" idx="4294967295"/>
          </p:nvPr>
        </p:nvSpPr>
        <p:spPr bwMode="auto">
          <a:xfrm>
            <a:off x="1285875" y="1600200"/>
            <a:ext cx="7400925" cy="4525963"/>
          </a:xfrm>
          <a:prstGeom prst="rect">
            <a:avLst/>
          </a:prstGeom>
          <a:noFill/>
          <a:ln>
            <a:miter lim="800000"/>
            <a:headEnd/>
            <a:tailEnd/>
          </a:ln>
        </p:spPr>
        <p:txBody>
          <a:bodyPr/>
          <a:lstStyle/>
          <a:p>
            <a:pPr eaLnBrk="1" hangingPunct="1"/>
            <a:r>
              <a:rPr lang="en-US" smtClean="0">
                <a:solidFill>
                  <a:schemeClr val="bg1"/>
                </a:solidFill>
                <a:cs typeface="Arial" pitchFamily="34" charset="0"/>
              </a:rPr>
              <a:t>The process of career counseling is implemented as a regular activity and includes individual direct conversation with the student realized </a:t>
            </a:r>
            <a:r>
              <a:rPr lang="sr-Latn-CS" smtClean="0">
                <a:solidFill>
                  <a:schemeClr val="bg1"/>
                </a:solidFill>
                <a:cs typeface="Arial" pitchFamily="34" charset="0"/>
              </a:rPr>
              <a:t>by </a:t>
            </a:r>
            <a:r>
              <a:rPr lang="en-US" smtClean="0">
                <a:solidFill>
                  <a:schemeClr val="bg1"/>
                </a:solidFill>
                <a:cs typeface="Arial" pitchFamily="34" charset="0"/>
              </a:rPr>
              <a:t>career counselors</a:t>
            </a:r>
            <a:endParaRPr lang="sr-Latn-CS" smtClean="0">
              <a:solidFill>
                <a:schemeClr val="bg1"/>
              </a:solidFill>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bwMode="auto">
          <a:xfrm>
            <a:off x="457200" y="274638"/>
            <a:ext cx="8229600" cy="1143000"/>
          </a:xfrm>
          <a:prstGeom prst="rect">
            <a:avLst/>
          </a:prstGeom>
          <a:noFill/>
          <a:ln>
            <a:miter lim="800000"/>
            <a:headEnd/>
            <a:tailEnd/>
          </a:ln>
        </p:spPr>
        <p:txBody>
          <a:bodyPr/>
          <a:lstStyle/>
          <a:p>
            <a:pPr eaLnBrk="1" hangingPunct="1"/>
            <a:r>
              <a:rPr lang="sr-Latn-CS" sz="4000" b="1" smtClean="0">
                <a:solidFill>
                  <a:schemeClr val="bg1"/>
                </a:solidFill>
                <a:cs typeface="Arial" pitchFamily="34" charset="0"/>
              </a:rPr>
              <a:t>Internships and cooperation with employers</a:t>
            </a:r>
          </a:p>
        </p:txBody>
      </p:sp>
      <p:sp>
        <p:nvSpPr>
          <p:cNvPr id="8195" name="Rectangle 3"/>
          <p:cNvSpPr>
            <a:spLocks noGrp="1" noChangeArrowheads="1"/>
          </p:cNvSpPr>
          <p:nvPr>
            <p:ph type="body" idx="4294967295"/>
          </p:nvPr>
        </p:nvSpPr>
        <p:spPr bwMode="auto">
          <a:xfrm>
            <a:off x="1655763" y="1600200"/>
            <a:ext cx="7031037" cy="4525963"/>
          </a:xfrm>
          <a:prstGeom prst="rect">
            <a:avLst/>
          </a:prstGeom>
          <a:noFill/>
          <a:ln>
            <a:miter lim="800000"/>
            <a:headEnd/>
            <a:tailEnd/>
          </a:ln>
        </p:spPr>
        <p:txBody>
          <a:bodyPr/>
          <a:lstStyle/>
          <a:p>
            <a:pPr eaLnBrk="1" hangingPunct="1"/>
            <a:r>
              <a:rPr lang="en-US" smtClean="0">
                <a:solidFill>
                  <a:schemeClr val="bg1"/>
                </a:solidFill>
                <a:cs typeface="Arial" pitchFamily="34" charset="0"/>
              </a:rPr>
              <a:t>This is one of the most developed forms of work of centers, especially as the students internships are required at some of the University faculties for all students and career centers organize the implementation of that part of the teaching process.</a:t>
            </a:r>
          </a:p>
        </p:txBody>
      </p:sp>
    </p:spTree>
  </p:cSld>
  <p:clrMapOvr>
    <a:masterClrMapping/>
  </p:clrMapOvr>
</p:sld>
</file>

<file path=ppt/theme/theme1.xml><?xml version="1.0" encoding="utf-8"?>
<a:theme xmlns:a="http://schemas.openxmlformats.org/drawingml/2006/main" name="Ppt000001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Ppt0000010</Template>
  <TotalTime>34</TotalTime>
  <Words>217</Words>
  <Application>Microsoft Office PowerPoint</Application>
  <PresentationFormat>On-screen Show (4:3)</PresentationFormat>
  <Paragraphs>20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Courier New</vt:lpstr>
      <vt:lpstr>Ppt0000010</vt:lpstr>
      <vt:lpstr>Slide 1</vt:lpstr>
      <vt:lpstr>Career Network</vt:lpstr>
      <vt:lpstr>Activities  of career centres</vt:lpstr>
      <vt:lpstr>Career Information</vt:lpstr>
      <vt:lpstr>Career Guidance and Counselling</vt:lpstr>
      <vt:lpstr>Internships and cooperation with employers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ISKRA</dc:creator>
  <cp:keywords/>
  <dc:description/>
  <cp:lastModifiedBy>Korisnik</cp:lastModifiedBy>
  <cp:revision>5</cp:revision>
  <dcterms:created xsi:type="dcterms:W3CDTF">2012-02-22T21:33:28Z</dcterms:created>
  <dcterms:modified xsi:type="dcterms:W3CDTF">2012-03-27T11:18:18Z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TC300041729990</vt:lpwstr>
  </property>
</Properties>
</file>