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 id="2147483650" r:id="rId2"/>
  </p:sldMasterIdLst>
  <p:notesMasterIdLst>
    <p:notesMasterId r:id="rId16"/>
  </p:notesMasterIdLst>
  <p:sldIdLst>
    <p:sldId id="341" r:id="rId3"/>
    <p:sldId id="315" r:id="rId4"/>
    <p:sldId id="314" r:id="rId5"/>
    <p:sldId id="320" r:id="rId6"/>
    <p:sldId id="338" r:id="rId7"/>
    <p:sldId id="342" r:id="rId8"/>
    <p:sldId id="343" r:id="rId9"/>
    <p:sldId id="344" r:id="rId10"/>
    <p:sldId id="345" r:id="rId11"/>
    <p:sldId id="346" r:id="rId12"/>
    <p:sldId id="348" r:id="rId13"/>
    <p:sldId id="347" r:id="rId14"/>
    <p:sldId id="311" r:id="rId15"/>
  </p:sldIdLst>
  <p:sldSz cx="9144000" cy="6858000" type="screen4x3"/>
  <p:notesSz cx="6858000" cy="9144000"/>
  <p:defaultTextStyle>
    <a:defPPr>
      <a:defRPr lang="en-GB"/>
    </a:defPPr>
    <a:lvl1pPr algn="l" defTabSz="457200" rtl="0" fontAlgn="base">
      <a:spcBef>
        <a:spcPct val="0"/>
      </a:spcBef>
      <a:spcAft>
        <a:spcPct val="0"/>
      </a:spcAft>
      <a:buClr>
        <a:srgbClr val="000000"/>
      </a:buClr>
      <a:buSzPct val="100000"/>
      <a:buFont typeface="Times New Roman" pitchFamily="18" charset="0"/>
      <a:defRPr kern="1200">
        <a:solidFill>
          <a:schemeClr val="bg1"/>
        </a:solidFill>
        <a:latin typeface="Arial" charset="0"/>
        <a:ea typeface="+mn-ea"/>
        <a:cs typeface="+mn-cs"/>
      </a:defRPr>
    </a:lvl1pPr>
    <a:lvl2pPr marL="742950" indent="-285750" algn="l" defTabSz="457200" rtl="0" fontAlgn="base">
      <a:spcBef>
        <a:spcPct val="0"/>
      </a:spcBef>
      <a:spcAft>
        <a:spcPct val="0"/>
      </a:spcAft>
      <a:buClr>
        <a:srgbClr val="000000"/>
      </a:buClr>
      <a:buSzPct val="100000"/>
      <a:buFont typeface="Times New Roman" pitchFamily="18" charset="0"/>
      <a:defRPr kern="1200">
        <a:solidFill>
          <a:schemeClr val="bg1"/>
        </a:solidFill>
        <a:latin typeface="Arial" charset="0"/>
        <a:ea typeface="+mn-ea"/>
        <a:cs typeface="+mn-cs"/>
      </a:defRPr>
    </a:lvl2pPr>
    <a:lvl3pPr marL="1143000" indent="-228600" algn="l" defTabSz="457200" rtl="0" fontAlgn="base">
      <a:spcBef>
        <a:spcPct val="0"/>
      </a:spcBef>
      <a:spcAft>
        <a:spcPct val="0"/>
      </a:spcAft>
      <a:buClr>
        <a:srgbClr val="000000"/>
      </a:buClr>
      <a:buSzPct val="100000"/>
      <a:buFont typeface="Times New Roman" pitchFamily="18" charset="0"/>
      <a:defRPr kern="1200">
        <a:solidFill>
          <a:schemeClr val="bg1"/>
        </a:solidFill>
        <a:latin typeface="Arial" charset="0"/>
        <a:ea typeface="+mn-ea"/>
        <a:cs typeface="+mn-cs"/>
      </a:defRPr>
    </a:lvl3pPr>
    <a:lvl4pPr marL="1600200" indent="-228600" algn="l" defTabSz="457200" rtl="0" fontAlgn="base">
      <a:spcBef>
        <a:spcPct val="0"/>
      </a:spcBef>
      <a:spcAft>
        <a:spcPct val="0"/>
      </a:spcAft>
      <a:buClr>
        <a:srgbClr val="000000"/>
      </a:buClr>
      <a:buSzPct val="100000"/>
      <a:buFont typeface="Times New Roman" pitchFamily="18" charset="0"/>
      <a:defRPr kern="1200">
        <a:solidFill>
          <a:schemeClr val="bg1"/>
        </a:solidFill>
        <a:latin typeface="Arial" charset="0"/>
        <a:ea typeface="+mn-ea"/>
        <a:cs typeface="+mn-cs"/>
      </a:defRPr>
    </a:lvl4pPr>
    <a:lvl5pPr marL="2057400" indent="-228600" algn="l" defTabSz="457200" rtl="0" fontAlgn="base">
      <a:spcBef>
        <a:spcPct val="0"/>
      </a:spcBef>
      <a:spcAft>
        <a:spcPct val="0"/>
      </a:spcAft>
      <a:buClr>
        <a:srgbClr val="000000"/>
      </a:buClr>
      <a:buSzPct val="100000"/>
      <a:buFont typeface="Times New Roman" pitchFamily="18" charset="0"/>
      <a:defRPr kern="1200">
        <a:solidFill>
          <a:schemeClr val="bg1"/>
        </a:solidFill>
        <a:latin typeface="Arial" charset="0"/>
        <a:ea typeface="+mn-ea"/>
        <a:cs typeface="+mn-cs"/>
      </a:defRPr>
    </a:lvl5pPr>
    <a:lvl6pPr marL="2286000" algn="l" defTabSz="914400" rtl="0" eaLnBrk="1" latinLnBrk="0" hangingPunct="1">
      <a:defRPr kern="1200">
        <a:solidFill>
          <a:schemeClr val="bg1"/>
        </a:solidFill>
        <a:latin typeface="Arial" charset="0"/>
        <a:ea typeface="+mn-ea"/>
        <a:cs typeface="+mn-cs"/>
      </a:defRPr>
    </a:lvl6pPr>
    <a:lvl7pPr marL="2743200" algn="l" defTabSz="914400" rtl="0" eaLnBrk="1" latinLnBrk="0" hangingPunct="1">
      <a:defRPr kern="1200">
        <a:solidFill>
          <a:schemeClr val="bg1"/>
        </a:solidFill>
        <a:latin typeface="Arial" charset="0"/>
        <a:ea typeface="+mn-ea"/>
        <a:cs typeface="+mn-cs"/>
      </a:defRPr>
    </a:lvl7pPr>
    <a:lvl8pPr marL="3200400" algn="l" defTabSz="914400" rtl="0" eaLnBrk="1" latinLnBrk="0" hangingPunct="1">
      <a:defRPr kern="1200">
        <a:solidFill>
          <a:schemeClr val="bg1"/>
        </a:solidFill>
        <a:latin typeface="Arial" charset="0"/>
        <a:ea typeface="+mn-ea"/>
        <a:cs typeface="+mn-cs"/>
      </a:defRPr>
    </a:lvl8pPr>
    <a:lvl9pPr marL="3657600" algn="l" defTabSz="914400" rtl="0" eaLnBrk="1" latinLnBrk="0" hangingPunct="1">
      <a:defRPr kern="1200">
        <a:solidFill>
          <a:schemeClr val="bg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2682" autoAdjust="0"/>
    <p:restoredTop sz="86030" autoAdjust="0"/>
  </p:normalViewPr>
  <p:slideViewPr>
    <p:cSldViewPr>
      <p:cViewPr>
        <p:scale>
          <a:sx n="75" d="100"/>
          <a:sy n="75" d="100"/>
        </p:scale>
        <p:origin x="-714" y="-486"/>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AutoShape 1"/>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p:spPr>
        <p:txBody>
          <a:bodyPr wrap="none" anchor="ctr"/>
          <a:lstStyle/>
          <a:p>
            <a:endParaRPr lang="en-US"/>
          </a:p>
        </p:txBody>
      </p:sp>
      <p:sp>
        <p:nvSpPr>
          <p:cNvPr id="4098" name="Rectangle 2"/>
          <p:cNvSpPr>
            <a:spLocks noGrp="1" noChangeArrowheads="1"/>
          </p:cNvSpPr>
          <p:nvPr>
            <p:ph type="hdr"/>
          </p:nvPr>
        </p:nvSpPr>
        <p:spPr bwMode="auto">
          <a:xfrm>
            <a:off x="0" y="0"/>
            <a:ext cx="2970213" cy="45561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Arial" pitchFamily="34" charset="0"/>
              </a:defRPr>
            </a:lvl1pPr>
          </a:lstStyle>
          <a:p>
            <a:pPr>
              <a:defRPr/>
            </a:pPr>
            <a:endParaRPr lang="en-US"/>
          </a:p>
        </p:txBody>
      </p:sp>
      <p:sp>
        <p:nvSpPr>
          <p:cNvPr id="4099" name="Rectangle 3"/>
          <p:cNvSpPr>
            <a:spLocks noGrp="1" noChangeArrowheads="1"/>
          </p:cNvSpPr>
          <p:nvPr>
            <p:ph type="dt"/>
          </p:nvPr>
        </p:nvSpPr>
        <p:spPr bwMode="auto">
          <a:xfrm>
            <a:off x="3884613" y="0"/>
            <a:ext cx="2970212" cy="45561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Arial" pitchFamily="34" charset="0"/>
              </a:defRPr>
            </a:lvl1pPr>
          </a:lstStyle>
          <a:p>
            <a:pPr>
              <a:defRPr/>
            </a:pPr>
            <a:endParaRPr lang="en-US"/>
          </a:p>
        </p:txBody>
      </p:sp>
      <p:sp>
        <p:nvSpPr>
          <p:cNvPr id="16389" name="Rectangle 4"/>
          <p:cNvSpPr>
            <a:spLocks noGrp="1" noChangeArrowheads="1"/>
          </p:cNvSpPr>
          <p:nvPr>
            <p:ph type="sldImg"/>
          </p:nvPr>
        </p:nvSpPr>
        <p:spPr bwMode="auto">
          <a:xfrm>
            <a:off x="1143000" y="685800"/>
            <a:ext cx="4570413" cy="3427413"/>
          </a:xfrm>
          <a:prstGeom prst="rect">
            <a:avLst/>
          </a:prstGeom>
          <a:solidFill>
            <a:srgbClr val="FFFFFF"/>
          </a:solidFill>
          <a:ln w="9360">
            <a:solidFill>
              <a:srgbClr val="000000"/>
            </a:solidFill>
            <a:miter lim="800000"/>
            <a:headEnd/>
            <a:tailEnd/>
          </a:ln>
        </p:spPr>
      </p:sp>
      <p:sp>
        <p:nvSpPr>
          <p:cNvPr id="4101" name="Rectangle 5"/>
          <p:cNvSpPr>
            <a:spLocks noGrp="1" noChangeArrowheads="1"/>
          </p:cNvSpPr>
          <p:nvPr>
            <p:ph type="body"/>
          </p:nvPr>
        </p:nvSpPr>
        <p:spPr bwMode="auto">
          <a:xfrm>
            <a:off x="685800" y="4343400"/>
            <a:ext cx="5484813" cy="411321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p>
            <a:pPr lvl="0"/>
            <a:endParaRPr lang="en-US" noProof="0" smtClean="0"/>
          </a:p>
        </p:txBody>
      </p:sp>
      <p:sp>
        <p:nvSpPr>
          <p:cNvPr id="4102" name="Rectangle 6"/>
          <p:cNvSpPr>
            <a:spLocks noGrp="1" noChangeArrowheads="1"/>
          </p:cNvSpPr>
          <p:nvPr>
            <p:ph type="ftr"/>
          </p:nvPr>
        </p:nvSpPr>
        <p:spPr bwMode="auto">
          <a:xfrm>
            <a:off x="0" y="8685213"/>
            <a:ext cx="2970213" cy="455612"/>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Arial" pitchFamily="34" charset="0"/>
              </a:defRPr>
            </a:lvl1pPr>
          </a:lstStyle>
          <a:p>
            <a:pPr>
              <a:defRPr/>
            </a:pPr>
            <a:endParaRPr lang="en-US"/>
          </a:p>
        </p:txBody>
      </p:sp>
      <p:sp>
        <p:nvSpPr>
          <p:cNvPr id="4103" name="Rectangle 7"/>
          <p:cNvSpPr>
            <a:spLocks noGrp="1" noChangeArrowheads="1"/>
          </p:cNvSpPr>
          <p:nvPr>
            <p:ph type="sldNum"/>
          </p:nvPr>
        </p:nvSpPr>
        <p:spPr bwMode="auto">
          <a:xfrm>
            <a:off x="3884613" y="8685213"/>
            <a:ext cx="2970212" cy="455612"/>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lgn="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Arial" pitchFamily="34" charset="0"/>
              </a:defRPr>
            </a:lvl1pPr>
          </a:lstStyle>
          <a:p>
            <a:pPr>
              <a:defRPr/>
            </a:pPr>
            <a:fld id="{1BD9471D-A720-4DA3-B080-FF9A503A28F0}"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7"/>
          <p:cNvSpPr txBox="1">
            <a:spLocks noGrp="1" noChangeArrowheads="1"/>
          </p:cNvSpPr>
          <p:nvPr/>
        </p:nvSpPr>
        <p:spPr bwMode="auto">
          <a:xfrm>
            <a:off x="3884613" y="8685213"/>
            <a:ext cx="2970212" cy="455612"/>
          </a:xfrm>
          <a:prstGeom prst="rect">
            <a:avLst/>
          </a:prstGeom>
          <a:noFill/>
          <a:ln w="9525">
            <a:noFill/>
            <a:round/>
            <a:headEnd/>
            <a:tailEnd/>
          </a:ln>
        </p:spPr>
        <p:txBody>
          <a:bodyPr lIns="90000" tIns="46800" rIns="90000" bIns="46800" anchor="b"/>
          <a:lstStyle/>
          <a:p>
            <a:pPr algn="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4DF38969-1A23-4AD7-A985-5ECA584B6C7D}" type="slidenum">
              <a:rPr lang="en-US" sz="1200">
                <a:solidFill>
                  <a:srgbClr val="000000"/>
                </a:solidFill>
                <a:ea typeface="Microsoft YaHei" pitchFamily="34" charset="-122"/>
              </a:rPr>
              <a:pPr algn="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a:t>
            </a:fld>
            <a:endParaRPr lang="en-US" sz="1200">
              <a:solidFill>
                <a:srgbClr val="000000"/>
              </a:solidFill>
              <a:ea typeface="Microsoft YaHei" pitchFamily="34" charset="-122"/>
            </a:endParaRPr>
          </a:p>
        </p:txBody>
      </p:sp>
      <p:sp>
        <p:nvSpPr>
          <p:cNvPr id="17411" name="Rectangle 1"/>
          <p:cNvSpPr>
            <a:spLocks noChangeArrowheads="1" noTextEdit="1"/>
          </p:cNvSpPr>
          <p:nvPr>
            <p:ph type="sldImg"/>
          </p:nvPr>
        </p:nvSpPr>
        <p:spPr>
          <a:xfrm>
            <a:off x="1143000" y="685800"/>
            <a:ext cx="4572000" cy="3429000"/>
          </a:xfrm>
          <a:ln/>
        </p:spPr>
      </p:sp>
      <p:sp>
        <p:nvSpPr>
          <p:cNvPr id="17412" name="Rectangle 2"/>
          <p:cNvSpPr>
            <a:spLocks noChangeArrowheads="1"/>
          </p:cNvSpPr>
          <p:nvPr>
            <p:ph type="body" idx="1"/>
          </p:nvPr>
        </p:nvSpPr>
        <p:spPr>
          <a:xfrm>
            <a:off x="685800" y="4343400"/>
            <a:ext cx="5486400" cy="4114800"/>
          </a:xfrm>
          <a:noFill/>
          <a:ln/>
        </p:spPr>
        <p:txBody>
          <a:bodyPr wrap="none" anchor="ct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p:nvPr>
        </p:nvSpPr>
        <p:spPr>
          <a:noFill/>
        </p:spPr>
        <p:txBody>
          <a:bodyPr/>
          <a:lstStyle/>
          <a:p>
            <a:fld id="{AB889804-56DB-4D14-A686-8631165E1F61}" type="slidenum">
              <a:rPr lang="en-US" smtClean="0">
                <a:latin typeface="Arial" charset="0"/>
              </a:rPr>
              <a:pPr/>
              <a:t>2</a:t>
            </a:fld>
            <a:endParaRPr lang="en-US" smtClean="0">
              <a:latin typeface="Arial" charset="0"/>
            </a:endParaRPr>
          </a:p>
        </p:txBody>
      </p:sp>
      <p:sp>
        <p:nvSpPr>
          <p:cNvPr id="18435" name="Rectangle 2"/>
          <p:cNvSpPr>
            <a:spLocks noGrp="1" noChangeArrowheads="1" noTextEdit="1"/>
          </p:cNvSpPr>
          <p:nvPr>
            <p:ph type="sldImg"/>
          </p:nvPr>
        </p:nvSpPr>
        <p:spPr>
          <a:xfrm>
            <a:off x="1143000" y="685800"/>
            <a:ext cx="4572000" cy="3429000"/>
          </a:xfrm>
          <a:ln/>
        </p:spPr>
      </p:sp>
      <p:sp>
        <p:nvSpPr>
          <p:cNvPr id="18436" name="Rectangle 3"/>
          <p:cNvSpPr>
            <a:spLocks noGrp="1" noChangeArrowheads="1"/>
          </p:cNvSpPr>
          <p:nvPr>
            <p:ph type="body" idx="1"/>
          </p:nvPr>
        </p:nvSpPr>
        <p:spPr>
          <a:xfrm>
            <a:off x="685800" y="4343400"/>
            <a:ext cx="5486400" cy="4114800"/>
          </a:xfrm>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p:nvPr>
        </p:nvSpPr>
        <p:spPr>
          <a:noFill/>
        </p:spPr>
        <p:txBody>
          <a:bodyPr/>
          <a:lstStyle/>
          <a:p>
            <a:fld id="{25E73993-638D-4EC7-9940-9AD72532CA76}" type="slidenum">
              <a:rPr lang="en-US" smtClean="0">
                <a:latin typeface="Arial" charset="0"/>
              </a:rPr>
              <a:pPr/>
              <a:t>13</a:t>
            </a:fld>
            <a:endParaRPr lang="en-US" smtClean="0">
              <a:latin typeface="Arial" charset="0"/>
            </a:endParaRPr>
          </a:p>
        </p:txBody>
      </p:sp>
      <p:sp>
        <p:nvSpPr>
          <p:cNvPr id="19459" name="Rectangle 2"/>
          <p:cNvSpPr>
            <a:spLocks noGrp="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idx="10"/>
          </p:nvPr>
        </p:nvSpPr>
        <p:spPr>
          <a:ln/>
        </p:spPr>
        <p:txBody>
          <a:bodyPr/>
          <a:lstStyle>
            <a:lvl1pPr>
              <a:defRPr/>
            </a:lvl1pPr>
          </a:lstStyle>
          <a:p>
            <a:pPr>
              <a:defRPr/>
            </a:pPr>
            <a:endParaRPr lang="en-US"/>
          </a:p>
        </p:txBody>
      </p:sp>
      <p:sp>
        <p:nvSpPr>
          <p:cNvPr id="5" name="Rectangle 5"/>
          <p:cNvSpPr>
            <a:spLocks noGrp="1" noChangeArrowheads="1"/>
          </p:cNvSpPr>
          <p:nvPr>
            <p:ph type="ftr" idx="11"/>
          </p:nvPr>
        </p:nvSpPr>
        <p:spPr>
          <a:ln/>
        </p:spPr>
        <p:txBody>
          <a:bodyPr/>
          <a:lstStyle>
            <a:lvl1pPr>
              <a:defRPr/>
            </a:lvl1pPr>
          </a:lstStyle>
          <a:p>
            <a:pPr>
              <a:defRPr/>
            </a:pPr>
            <a:endParaRPr lang="en-US"/>
          </a:p>
        </p:txBody>
      </p:sp>
      <p:sp>
        <p:nvSpPr>
          <p:cNvPr id="6" name="Rectangle 6"/>
          <p:cNvSpPr>
            <a:spLocks noGrp="1" noChangeArrowheads="1"/>
          </p:cNvSpPr>
          <p:nvPr>
            <p:ph type="sldNum" idx="12"/>
          </p:nvPr>
        </p:nvSpPr>
        <p:spPr>
          <a:ln/>
        </p:spPr>
        <p:txBody>
          <a:bodyPr/>
          <a:lstStyle>
            <a:lvl1pPr>
              <a:defRPr/>
            </a:lvl1pPr>
          </a:lstStyle>
          <a:p>
            <a:pPr>
              <a:defRPr/>
            </a:pPr>
            <a:fld id="{9F2F734C-6BE3-4AF8-80D6-2E8E2DAC70E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idx="10"/>
          </p:nvPr>
        </p:nvSpPr>
        <p:spPr>
          <a:ln/>
        </p:spPr>
        <p:txBody>
          <a:bodyPr/>
          <a:lstStyle>
            <a:lvl1pPr>
              <a:defRPr/>
            </a:lvl1pPr>
          </a:lstStyle>
          <a:p>
            <a:pPr>
              <a:defRPr/>
            </a:pPr>
            <a:endParaRPr lang="en-US"/>
          </a:p>
        </p:txBody>
      </p:sp>
      <p:sp>
        <p:nvSpPr>
          <p:cNvPr id="5" name="Rectangle 5"/>
          <p:cNvSpPr>
            <a:spLocks noGrp="1" noChangeArrowheads="1"/>
          </p:cNvSpPr>
          <p:nvPr>
            <p:ph type="ftr" idx="11"/>
          </p:nvPr>
        </p:nvSpPr>
        <p:spPr>
          <a:ln/>
        </p:spPr>
        <p:txBody>
          <a:bodyPr/>
          <a:lstStyle>
            <a:lvl1pPr>
              <a:defRPr/>
            </a:lvl1pPr>
          </a:lstStyle>
          <a:p>
            <a:pPr>
              <a:defRPr/>
            </a:pPr>
            <a:endParaRPr lang="en-US"/>
          </a:p>
        </p:txBody>
      </p:sp>
      <p:sp>
        <p:nvSpPr>
          <p:cNvPr id="6" name="Rectangle 6"/>
          <p:cNvSpPr>
            <a:spLocks noGrp="1" noChangeArrowheads="1"/>
          </p:cNvSpPr>
          <p:nvPr>
            <p:ph type="sldNum" idx="12"/>
          </p:nvPr>
        </p:nvSpPr>
        <p:spPr>
          <a:ln/>
        </p:spPr>
        <p:txBody>
          <a:bodyPr/>
          <a:lstStyle>
            <a:lvl1pPr>
              <a:defRPr/>
            </a:lvl1pPr>
          </a:lstStyle>
          <a:p>
            <a:pPr>
              <a:defRPr/>
            </a:pPr>
            <a:fld id="{BC5F95AA-F9A3-497F-9299-E66F18887261}"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idx="10"/>
          </p:nvPr>
        </p:nvSpPr>
        <p:spPr>
          <a:ln/>
        </p:spPr>
        <p:txBody>
          <a:bodyPr/>
          <a:lstStyle>
            <a:lvl1pPr>
              <a:defRPr/>
            </a:lvl1pPr>
          </a:lstStyle>
          <a:p>
            <a:pPr>
              <a:defRPr/>
            </a:pPr>
            <a:endParaRPr lang="en-US"/>
          </a:p>
        </p:txBody>
      </p:sp>
      <p:sp>
        <p:nvSpPr>
          <p:cNvPr id="5" name="Rectangle 5"/>
          <p:cNvSpPr>
            <a:spLocks noGrp="1" noChangeArrowheads="1"/>
          </p:cNvSpPr>
          <p:nvPr>
            <p:ph type="ftr" idx="11"/>
          </p:nvPr>
        </p:nvSpPr>
        <p:spPr>
          <a:ln/>
        </p:spPr>
        <p:txBody>
          <a:bodyPr/>
          <a:lstStyle>
            <a:lvl1pPr>
              <a:defRPr/>
            </a:lvl1pPr>
          </a:lstStyle>
          <a:p>
            <a:pPr>
              <a:defRPr/>
            </a:pPr>
            <a:endParaRPr lang="en-US"/>
          </a:p>
        </p:txBody>
      </p:sp>
      <p:sp>
        <p:nvSpPr>
          <p:cNvPr id="6" name="Rectangle 6"/>
          <p:cNvSpPr>
            <a:spLocks noGrp="1" noChangeArrowheads="1"/>
          </p:cNvSpPr>
          <p:nvPr>
            <p:ph type="sldNum" idx="12"/>
          </p:nvPr>
        </p:nvSpPr>
        <p:spPr>
          <a:ln/>
        </p:spPr>
        <p:txBody>
          <a:bodyPr/>
          <a:lstStyle>
            <a:lvl1pPr>
              <a:defRPr/>
            </a:lvl1pPr>
          </a:lstStyle>
          <a:p>
            <a:pPr>
              <a:defRPr/>
            </a:pPr>
            <a:fld id="{D6AC3961-DC33-4B44-8CB4-D7A4DD47FAD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371600"/>
            <a:ext cx="2322513" cy="912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160713" y="1371600"/>
            <a:ext cx="2324100" cy="912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idx="10"/>
          </p:nvPr>
        </p:nvSpPr>
        <p:spPr>
          <a:ln/>
        </p:spPr>
        <p:txBody>
          <a:bodyPr/>
          <a:lstStyle>
            <a:lvl1pPr>
              <a:defRPr/>
            </a:lvl1pPr>
          </a:lstStyle>
          <a:p>
            <a:pPr>
              <a:defRPr/>
            </a:pPr>
            <a:endParaRPr lang="en-US"/>
          </a:p>
        </p:txBody>
      </p:sp>
      <p:sp>
        <p:nvSpPr>
          <p:cNvPr id="6" name="Rectangle 5"/>
          <p:cNvSpPr>
            <a:spLocks noGrp="1" noChangeArrowheads="1"/>
          </p:cNvSpPr>
          <p:nvPr>
            <p:ph type="ftr" idx="11"/>
          </p:nvPr>
        </p:nvSpPr>
        <p:spPr>
          <a:ln/>
        </p:spPr>
        <p:txBody>
          <a:bodyPr/>
          <a:lstStyle>
            <a:lvl1pPr>
              <a:defRPr/>
            </a:lvl1pPr>
          </a:lstStyle>
          <a:p>
            <a:pPr>
              <a:defRPr/>
            </a:pPr>
            <a:endParaRPr lang="en-US"/>
          </a:p>
        </p:txBody>
      </p:sp>
      <p:sp>
        <p:nvSpPr>
          <p:cNvPr id="7" name="Rectangle 6"/>
          <p:cNvSpPr>
            <a:spLocks noGrp="1" noChangeArrowheads="1"/>
          </p:cNvSpPr>
          <p:nvPr>
            <p:ph type="sldNum" idx="12"/>
          </p:nvPr>
        </p:nvSpPr>
        <p:spPr>
          <a:ln/>
        </p:spPr>
        <p:txBody>
          <a:bodyPr/>
          <a:lstStyle>
            <a:lvl1pPr>
              <a:defRPr/>
            </a:lvl1pPr>
          </a:lstStyle>
          <a:p>
            <a:pPr>
              <a:defRPr/>
            </a:pPr>
            <a:fld id="{8D51D69B-84CD-485D-9B17-6C7092FA886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idx="10"/>
          </p:nvPr>
        </p:nvSpPr>
        <p:spPr>
          <a:ln/>
        </p:spPr>
        <p:txBody>
          <a:bodyPr/>
          <a:lstStyle>
            <a:lvl1pPr>
              <a:defRPr/>
            </a:lvl1pPr>
          </a:lstStyle>
          <a:p>
            <a:pPr>
              <a:defRPr/>
            </a:pPr>
            <a:endParaRPr lang="en-US"/>
          </a:p>
        </p:txBody>
      </p:sp>
      <p:sp>
        <p:nvSpPr>
          <p:cNvPr id="8" name="Rectangle 5"/>
          <p:cNvSpPr>
            <a:spLocks noGrp="1" noChangeArrowheads="1"/>
          </p:cNvSpPr>
          <p:nvPr>
            <p:ph type="ftr" idx="11"/>
          </p:nvPr>
        </p:nvSpPr>
        <p:spPr>
          <a:ln/>
        </p:spPr>
        <p:txBody>
          <a:bodyPr/>
          <a:lstStyle>
            <a:lvl1pPr>
              <a:defRPr/>
            </a:lvl1pPr>
          </a:lstStyle>
          <a:p>
            <a:pPr>
              <a:defRPr/>
            </a:pPr>
            <a:endParaRPr lang="en-US"/>
          </a:p>
        </p:txBody>
      </p:sp>
      <p:sp>
        <p:nvSpPr>
          <p:cNvPr id="9" name="Rectangle 6"/>
          <p:cNvSpPr>
            <a:spLocks noGrp="1" noChangeArrowheads="1"/>
          </p:cNvSpPr>
          <p:nvPr>
            <p:ph type="sldNum" idx="12"/>
          </p:nvPr>
        </p:nvSpPr>
        <p:spPr>
          <a:ln/>
        </p:spPr>
        <p:txBody>
          <a:bodyPr/>
          <a:lstStyle>
            <a:lvl1pPr>
              <a:defRPr/>
            </a:lvl1pPr>
          </a:lstStyle>
          <a:p>
            <a:pPr>
              <a:defRPr/>
            </a:pPr>
            <a:fld id="{4069FC1C-455F-4ABD-BC51-0E17ECADB94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idx="10"/>
          </p:nvPr>
        </p:nvSpPr>
        <p:spPr>
          <a:ln/>
        </p:spPr>
        <p:txBody>
          <a:bodyPr/>
          <a:lstStyle>
            <a:lvl1pPr>
              <a:defRPr/>
            </a:lvl1pPr>
          </a:lstStyle>
          <a:p>
            <a:pPr>
              <a:defRPr/>
            </a:pPr>
            <a:endParaRPr lang="en-US"/>
          </a:p>
        </p:txBody>
      </p:sp>
      <p:sp>
        <p:nvSpPr>
          <p:cNvPr id="4" name="Rectangle 5"/>
          <p:cNvSpPr>
            <a:spLocks noGrp="1" noChangeArrowheads="1"/>
          </p:cNvSpPr>
          <p:nvPr>
            <p:ph type="ftr" idx="11"/>
          </p:nvPr>
        </p:nvSpPr>
        <p:spPr>
          <a:ln/>
        </p:spPr>
        <p:txBody>
          <a:bodyPr/>
          <a:lstStyle>
            <a:lvl1pPr>
              <a:defRPr/>
            </a:lvl1pPr>
          </a:lstStyle>
          <a:p>
            <a:pPr>
              <a:defRPr/>
            </a:pPr>
            <a:endParaRPr lang="en-US"/>
          </a:p>
        </p:txBody>
      </p:sp>
      <p:sp>
        <p:nvSpPr>
          <p:cNvPr id="5" name="Rectangle 6"/>
          <p:cNvSpPr>
            <a:spLocks noGrp="1" noChangeArrowheads="1"/>
          </p:cNvSpPr>
          <p:nvPr>
            <p:ph type="sldNum" idx="12"/>
          </p:nvPr>
        </p:nvSpPr>
        <p:spPr>
          <a:ln/>
        </p:spPr>
        <p:txBody>
          <a:bodyPr/>
          <a:lstStyle>
            <a:lvl1pPr>
              <a:defRPr/>
            </a:lvl1pPr>
          </a:lstStyle>
          <a:p>
            <a:pPr>
              <a:defRPr/>
            </a:pPr>
            <a:fld id="{602402E1-3B9D-4B47-8972-3AF83DEB0A3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idx="10"/>
          </p:nvPr>
        </p:nvSpPr>
        <p:spPr>
          <a:ln/>
        </p:spPr>
        <p:txBody>
          <a:bodyPr/>
          <a:lstStyle>
            <a:lvl1pPr>
              <a:defRPr/>
            </a:lvl1pPr>
          </a:lstStyle>
          <a:p>
            <a:pPr>
              <a:defRPr/>
            </a:pPr>
            <a:endParaRPr lang="en-US"/>
          </a:p>
        </p:txBody>
      </p:sp>
      <p:sp>
        <p:nvSpPr>
          <p:cNvPr id="3" name="Rectangle 5"/>
          <p:cNvSpPr>
            <a:spLocks noGrp="1" noChangeArrowheads="1"/>
          </p:cNvSpPr>
          <p:nvPr>
            <p:ph type="ftr" idx="11"/>
          </p:nvPr>
        </p:nvSpPr>
        <p:spPr>
          <a:ln/>
        </p:spPr>
        <p:txBody>
          <a:bodyPr/>
          <a:lstStyle>
            <a:lvl1pPr>
              <a:defRPr/>
            </a:lvl1pPr>
          </a:lstStyle>
          <a:p>
            <a:pPr>
              <a:defRPr/>
            </a:pPr>
            <a:endParaRPr lang="en-US"/>
          </a:p>
        </p:txBody>
      </p:sp>
      <p:sp>
        <p:nvSpPr>
          <p:cNvPr id="4" name="Rectangle 6"/>
          <p:cNvSpPr>
            <a:spLocks noGrp="1" noChangeArrowheads="1"/>
          </p:cNvSpPr>
          <p:nvPr>
            <p:ph type="sldNum" idx="12"/>
          </p:nvPr>
        </p:nvSpPr>
        <p:spPr>
          <a:ln/>
        </p:spPr>
        <p:txBody>
          <a:bodyPr/>
          <a:lstStyle>
            <a:lvl1pPr>
              <a:defRPr/>
            </a:lvl1pPr>
          </a:lstStyle>
          <a:p>
            <a:pPr>
              <a:defRPr/>
            </a:pPr>
            <a:fld id="{38B0AD92-775F-4404-A2E9-7925773E3973}"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idx="10"/>
          </p:nvPr>
        </p:nvSpPr>
        <p:spPr>
          <a:ln/>
        </p:spPr>
        <p:txBody>
          <a:bodyPr/>
          <a:lstStyle>
            <a:lvl1pPr>
              <a:defRPr/>
            </a:lvl1pPr>
          </a:lstStyle>
          <a:p>
            <a:pPr>
              <a:defRPr/>
            </a:pPr>
            <a:endParaRPr lang="en-US"/>
          </a:p>
        </p:txBody>
      </p:sp>
      <p:sp>
        <p:nvSpPr>
          <p:cNvPr id="6" name="Rectangle 5"/>
          <p:cNvSpPr>
            <a:spLocks noGrp="1" noChangeArrowheads="1"/>
          </p:cNvSpPr>
          <p:nvPr>
            <p:ph type="ftr" idx="11"/>
          </p:nvPr>
        </p:nvSpPr>
        <p:spPr>
          <a:ln/>
        </p:spPr>
        <p:txBody>
          <a:bodyPr/>
          <a:lstStyle>
            <a:lvl1pPr>
              <a:defRPr/>
            </a:lvl1pPr>
          </a:lstStyle>
          <a:p>
            <a:pPr>
              <a:defRPr/>
            </a:pPr>
            <a:endParaRPr lang="en-US"/>
          </a:p>
        </p:txBody>
      </p:sp>
      <p:sp>
        <p:nvSpPr>
          <p:cNvPr id="7" name="Rectangle 6"/>
          <p:cNvSpPr>
            <a:spLocks noGrp="1" noChangeArrowheads="1"/>
          </p:cNvSpPr>
          <p:nvPr>
            <p:ph type="sldNum" idx="12"/>
          </p:nvPr>
        </p:nvSpPr>
        <p:spPr>
          <a:ln/>
        </p:spPr>
        <p:txBody>
          <a:bodyPr/>
          <a:lstStyle>
            <a:lvl1pPr>
              <a:defRPr/>
            </a:lvl1pPr>
          </a:lstStyle>
          <a:p>
            <a:pPr>
              <a:defRPr/>
            </a:pPr>
            <a:fld id="{33FE39A6-1E69-4DC8-980F-5E3AC80E96EA}"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idx="10"/>
          </p:nvPr>
        </p:nvSpPr>
        <p:spPr>
          <a:ln/>
        </p:spPr>
        <p:txBody>
          <a:bodyPr/>
          <a:lstStyle>
            <a:lvl1pPr>
              <a:defRPr/>
            </a:lvl1pPr>
          </a:lstStyle>
          <a:p>
            <a:pPr>
              <a:defRPr/>
            </a:pPr>
            <a:endParaRPr lang="en-US"/>
          </a:p>
        </p:txBody>
      </p:sp>
      <p:sp>
        <p:nvSpPr>
          <p:cNvPr id="6" name="Rectangle 5"/>
          <p:cNvSpPr>
            <a:spLocks noGrp="1" noChangeArrowheads="1"/>
          </p:cNvSpPr>
          <p:nvPr>
            <p:ph type="ftr" idx="11"/>
          </p:nvPr>
        </p:nvSpPr>
        <p:spPr>
          <a:ln/>
        </p:spPr>
        <p:txBody>
          <a:bodyPr/>
          <a:lstStyle>
            <a:lvl1pPr>
              <a:defRPr/>
            </a:lvl1pPr>
          </a:lstStyle>
          <a:p>
            <a:pPr>
              <a:defRPr/>
            </a:pPr>
            <a:endParaRPr lang="en-US"/>
          </a:p>
        </p:txBody>
      </p:sp>
      <p:sp>
        <p:nvSpPr>
          <p:cNvPr id="7" name="Rectangle 6"/>
          <p:cNvSpPr>
            <a:spLocks noGrp="1" noChangeArrowheads="1"/>
          </p:cNvSpPr>
          <p:nvPr>
            <p:ph type="sldNum" idx="12"/>
          </p:nvPr>
        </p:nvSpPr>
        <p:spPr>
          <a:ln/>
        </p:spPr>
        <p:txBody>
          <a:bodyPr/>
          <a:lstStyle>
            <a:lvl1pPr>
              <a:defRPr/>
            </a:lvl1pPr>
          </a:lstStyle>
          <a:p>
            <a:pPr>
              <a:defRPr/>
            </a:pPr>
            <a:fld id="{050E6D96-3179-4D81-B0E8-B44E4F9982C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idx="10"/>
          </p:nvPr>
        </p:nvSpPr>
        <p:spPr>
          <a:ln/>
        </p:spPr>
        <p:txBody>
          <a:bodyPr/>
          <a:lstStyle>
            <a:lvl1pPr>
              <a:defRPr/>
            </a:lvl1pPr>
          </a:lstStyle>
          <a:p>
            <a:pPr>
              <a:defRPr/>
            </a:pPr>
            <a:endParaRPr lang="en-US"/>
          </a:p>
        </p:txBody>
      </p:sp>
      <p:sp>
        <p:nvSpPr>
          <p:cNvPr id="5" name="Rectangle 5"/>
          <p:cNvSpPr>
            <a:spLocks noGrp="1" noChangeArrowheads="1"/>
          </p:cNvSpPr>
          <p:nvPr>
            <p:ph type="ftr" idx="11"/>
          </p:nvPr>
        </p:nvSpPr>
        <p:spPr>
          <a:ln/>
        </p:spPr>
        <p:txBody>
          <a:bodyPr/>
          <a:lstStyle>
            <a:lvl1pPr>
              <a:defRPr/>
            </a:lvl1pPr>
          </a:lstStyle>
          <a:p>
            <a:pPr>
              <a:defRPr/>
            </a:pPr>
            <a:endParaRPr lang="en-US"/>
          </a:p>
        </p:txBody>
      </p:sp>
      <p:sp>
        <p:nvSpPr>
          <p:cNvPr id="6" name="Rectangle 6"/>
          <p:cNvSpPr>
            <a:spLocks noGrp="1" noChangeArrowheads="1"/>
          </p:cNvSpPr>
          <p:nvPr>
            <p:ph type="sldNum" idx="12"/>
          </p:nvPr>
        </p:nvSpPr>
        <p:spPr>
          <a:ln/>
        </p:spPr>
        <p:txBody>
          <a:bodyPr/>
          <a:lstStyle>
            <a:lvl1pPr>
              <a:defRPr/>
            </a:lvl1pPr>
          </a:lstStyle>
          <a:p>
            <a:pPr>
              <a:defRPr/>
            </a:pPr>
            <a:fld id="{926194AF-5376-4844-AF42-96F8BC4093A4}"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3050"/>
            <a:ext cx="2055813" cy="20113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3050"/>
            <a:ext cx="6019800" cy="2011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idx="10"/>
          </p:nvPr>
        </p:nvSpPr>
        <p:spPr>
          <a:ln/>
        </p:spPr>
        <p:txBody>
          <a:bodyPr/>
          <a:lstStyle>
            <a:lvl1pPr>
              <a:defRPr/>
            </a:lvl1pPr>
          </a:lstStyle>
          <a:p>
            <a:pPr>
              <a:defRPr/>
            </a:pPr>
            <a:endParaRPr lang="en-US"/>
          </a:p>
        </p:txBody>
      </p:sp>
      <p:sp>
        <p:nvSpPr>
          <p:cNvPr id="5" name="Rectangle 5"/>
          <p:cNvSpPr>
            <a:spLocks noGrp="1" noChangeArrowheads="1"/>
          </p:cNvSpPr>
          <p:nvPr>
            <p:ph type="ftr" idx="11"/>
          </p:nvPr>
        </p:nvSpPr>
        <p:spPr>
          <a:ln/>
        </p:spPr>
        <p:txBody>
          <a:bodyPr/>
          <a:lstStyle>
            <a:lvl1pPr>
              <a:defRPr/>
            </a:lvl1pPr>
          </a:lstStyle>
          <a:p>
            <a:pPr>
              <a:defRPr/>
            </a:pPr>
            <a:endParaRPr lang="en-US"/>
          </a:p>
        </p:txBody>
      </p:sp>
      <p:sp>
        <p:nvSpPr>
          <p:cNvPr id="6" name="Rectangle 6"/>
          <p:cNvSpPr>
            <a:spLocks noGrp="1" noChangeArrowheads="1"/>
          </p:cNvSpPr>
          <p:nvPr>
            <p:ph type="sldNum" idx="12"/>
          </p:nvPr>
        </p:nvSpPr>
        <p:spPr>
          <a:ln/>
        </p:spPr>
        <p:txBody>
          <a:bodyPr/>
          <a:lstStyle>
            <a:lvl1pPr>
              <a:defRPr/>
            </a:lvl1pPr>
          </a:lstStyle>
          <a:p>
            <a:pPr>
              <a:defRPr/>
            </a:pPr>
            <a:fld id="{D890A65D-D192-4124-9F1F-BDC6C3E3D49A}"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8013"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85800" y="1371600"/>
            <a:ext cx="4799013" cy="912813"/>
          </a:xfrm>
        </p:spPr>
        <p:txBody>
          <a:bodyPr/>
          <a:lstStyle/>
          <a:p>
            <a:pPr lvl="0"/>
            <a:endParaRPr lang="en-US" noProof="0" smtClean="0"/>
          </a:p>
        </p:txBody>
      </p:sp>
      <p:sp>
        <p:nvSpPr>
          <p:cNvPr id="4" name="Rectangle 4"/>
          <p:cNvSpPr>
            <a:spLocks noGrp="1" noChangeArrowheads="1"/>
          </p:cNvSpPr>
          <p:nvPr>
            <p:ph type="dt" idx="10"/>
          </p:nvPr>
        </p:nvSpPr>
        <p:spPr>
          <a:ln/>
        </p:spPr>
        <p:txBody>
          <a:bodyPr/>
          <a:lstStyle>
            <a:lvl1pPr>
              <a:defRPr/>
            </a:lvl1pPr>
          </a:lstStyle>
          <a:p>
            <a:pPr>
              <a:defRPr/>
            </a:pPr>
            <a:endParaRPr lang="en-US"/>
          </a:p>
        </p:txBody>
      </p:sp>
      <p:sp>
        <p:nvSpPr>
          <p:cNvPr id="5" name="Rectangle 5"/>
          <p:cNvSpPr>
            <a:spLocks noGrp="1" noChangeArrowheads="1"/>
          </p:cNvSpPr>
          <p:nvPr>
            <p:ph type="ftr" idx="11"/>
          </p:nvPr>
        </p:nvSpPr>
        <p:spPr>
          <a:ln/>
        </p:spPr>
        <p:txBody>
          <a:bodyPr/>
          <a:lstStyle>
            <a:lvl1pPr>
              <a:defRPr/>
            </a:lvl1pPr>
          </a:lstStyle>
          <a:p>
            <a:pPr>
              <a:defRPr/>
            </a:pPr>
            <a:endParaRPr lang="en-US"/>
          </a:p>
        </p:txBody>
      </p:sp>
      <p:sp>
        <p:nvSpPr>
          <p:cNvPr id="6" name="Rectangle 6"/>
          <p:cNvSpPr>
            <a:spLocks noGrp="1" noChangeArrowheads="1"/>
          </p:cNvSpPr>
          <p:nvPr>
            <p:ph type="sldNum" idx="12"/>
          </p:nvPr>
        </p:nvSpPr>
        <p:spPr>
          <a:ln/>
        </p:spPr>
        <p:txBody>
          <a:bodyPr/>
          <a:lstStyle>
            <a:lvl1pPr>
              <a:defRPr/>
            </a:lvl1pPr>
          </a:lstStyle>
          <a:p>
            <a:pPr>
              <a:defRPr/>
            </a:pPr>
            <a:fld id="{DA47497F-5559-4A5F-8495-E7F0AE4AF76B}"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6C90E14-CFF9-4564-B9CA-3F8310BE34B6}"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6B619BD-7A57-4529-B6CD-CF59109D2886}"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799E05A-862E-43EB-937B-BAE1B18BF317}"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10F03FC-55D6-4BEB-BE8A-E1AEF8091602}"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E4B58CB-033A-4C7F-9872-72B7923C05FC}"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79635A8F-DD91-4B0C-801E-42D7DAE60B51}"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ABF93BB6-6F4A-47EE-9920-AC32C0B2E06C}"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02D22D3-80A1-4827-A131-B25D9DD0DEDC}"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13622A2-6780-48CB-931A-8BD029C3A7D0}"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F9DC70E-4584-4FF0-8C4B-458D1EBA7592}"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D2E5DF5-F66A-4CB3-806A-AC15DEADDA8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jpeg"/><Relationship Id="rId18" Type="http://schemas.openxmlformats.org/officeDocument/2006/relationships/image" Target="../media/image6.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17" Type="http://schemas.openxmlformats.org/officeDocument/2006/relationships/image" Target="../media/image5.png"/><Relationship Id="rId2" Type="http://schemas.openxmlformats.org/officeDocument/2006/relationships/slideLayout" Target="../slideLayouts/slideLayout14.xml"/><Relationship Id="rId16"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3.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
          <p:cNvPicPr>
            <a:picLocks noChangeAspect="1" noChangeArrowheads="1"/>
          </p:cNvPicPr>
          <p:nvPr/>
        </p:nvPicPr>
        <p:blipFill>
          <a:blip r:embed="rId14"/>
          <a:srcRect/>
          <a:stretch>
            <a:fillRect/>
          </a:stretch>
        </p:blipFill>
        <p:spPr bwMode="auto">
          <a:xfrm>
            <a:off x="0" y="0"/>
            <a:ext cx="9144000" cy="6858000"/>
          </a:xfrm>
          <a:prstGeom prst="rect">
            <a:avLst/>
          </a:prstGeom>
          <a:noFill/>
          <a:ln w="9525">
            <a:noFill/>
            <a:round/>
            <a:headEnd/>
            <a:tailEnd/>
          </a:ln>
        </p:spPr>
      </p:pic>
      <p:sp>
        <p:nvSpPr>
          <p:cNvPr id="1027" name="Rectangle 2"/>
          <p:cNvSpPr>
            <a:spLocks noGrp="1" noChangeArrowheads="1"/>
          </p:cNvSpPr>
          <p:nvPr>
            <p:ph type="title"/>
          </p:nvPr>
        </p:nvSpPr>
        <p:spPr bwMode="auto">
          <a:xfrm>
            <a:off x="457200" y="273050"/>
            <a:ext cx="8228013" cy="1143000"/>
          </a:xfrm>
          <a:prstGeom prst="rect">
            <a:avLst/>
          </a:prstGeom>
          <a:noFill/>
          <a:ln w="9525">
            <a:noFill/>
            <a:round/>
            <a:headEnd/>
            <a:tailEnd/>
          </a:ln>
        </p:spPr>
        <p:txBody>
          <a:bodyPr vert="horz" wrap="square" lIns="0" tIns="0" rIns="0" bIns="0" numCol="1" anchor="ctr" anchorCtr="0" compatLnSpc="1">
            <a:prstTxWarp prst="textNoShape">
              <a:avLst/>
            </a:prstTxWarp>
          </a:bodyPr>
          <a:lstStyle/>
          <a:p>
            <a:pPr lvl="0"/>
            <a:r>
              <a:rPr lang="en-GB" smtClean="0"/>
              <a:t>Click to edit the title text format</a:t>
            </a:r>
          </a:p>
        </p:txBody>
      </p:sp>
      <p:sp>
        <p:nvSpPr>
          <p:cNvPr id="1028" name="Rectangle 3"/>
          <p:cNvSpPr>
            <a:spLocks noGrp="1" noChangeArrowheads="1"/>
          </p:cNvSpPr>
          <p:nvPr>
            <p:ph type="body" idx="1"/>
          </p:nvPr>
        </p:nvSpPr>
        <p:spPr bwMode="auto">
          <a:xfrm>
            <a:off x="685800" y="1371600"/>
            <a:ext cx="4799013" cy="912813"/>
          </a:xfrm>
          <a:prstGeom prst="rect">
            <a:avLst/>
          </a:prstGeom>
          <a:noFill/>
          <a:ln w="9525">
            <a:noFill/>
            <a:round/>
            <a:headEnd/>
            <a:tailEnd/>
          </a:ln>
        </p:spPr>
        <p:txBody>
          <a:bodyPr vert="horz" wrap="square" lIns="0" tIns="5040" rIns="0" bIns="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a:p>
            <a:pPr lvl="4"/>
            <a:r>
              <a:rPr lang="en-GB" smtClean="0"/>
              <a:t>Eighth Outline Level</a:t>
            </a:r>
          </a:p>
          <a:p>
            <a:pPr lvl="4"/>
            <a:r>
              <a:rPr lang="en-GB" smtClean="0"/>
              <a:t>Ninth Outline Level</a:t>
            </a:r>
          </a:p>
        </p:txBody>
      </p:sp>
      <p:sp>
        <p:nvSpPr>
          <p:cNvPr id="2052" name="Rectangle 4"/>
          <p:cNvSpPr>
            <a:spLocks noGrp="1" noChangeArrowheads="1"/>
          </p:cNvSpPr>
          <p:nvPr>
            <p:ph type="dt"/>
          </p:nvPr>
        </p:nvSpPr>
        <p:spPr bwMode="auto">
          <a:xfrm>
            <a:off x="457200" y="6246813"/>
            <a:ext cx="212883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nSpc>
                <a:spcPct val="95000"/>
              </a:lnSpc>
              <a:tabLst>
                <a:tab pos="723900" algn="l"/>
                <a:tab pos="1447800" algn="l"/>
              </a:tabLst>
              <a:defRPr sz="1400">
                <a:solidFill>
                  <a:srgbClr val="000000"/>
                </a:solidFill>
                <a:latin typeface="Times New Roman" pitchFamily="18" charset="0"/>
              </a:defRPr>
            </a:lvl1pPr>
          </a:lstStyle>
          <a:p>
            <a:pPr>
              <a:defRPr/>
            </a:pPr>
            <a:endParaRPr lang="en-US"/>
          </a:p>
        </p:txBody>
      </p:sp>
      <p:sp>
        <p:nvSpPr>
          <p:cNvPr id="2053" name="Rectangle 5"/>
          <p:cNvSpPr>
            <a:spLocks noGrp="1" noChangeArrowheads="1"/>
          </p:cNvSpPr>
          <p:nvPr>
            <p:ph type="ftr"/>
          </p:nvPr>
        </p:nvSpPr>
        <p:spPr bwMode="auto">
          <a:xfrm>
            <a:off x="3127375" y="6246813"/>
            <a:ext cx="289718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a:lnSpc>
                <a:spcPct val="95000"/>
              </a:lnSpc>
              <a:tabLst>
                <a:tab pos="723900" algn="l"/>
                <a:tab pos="1447800" algn="l"/>
                <a:tab pos="2171700" algn="l"/>
                <a:tab pos="2895600" algn="l"/>
              </a:tabLst>
              <a:defRPr sz="1400">
                <a:solidFill>
                  <a:srgbClr val="000000"/>
                </a:solidFill>
                <a:latin typeface="Times New Roman" pitchFamily="18" charset="0"/>
              </a:defRPr>
            </a:lvl1pPr>
          </a:lstStyle>
          <a:p>
            <a:pPr>
              <a:defRPr/>
            </a:pPr>
            <a:endParaRPr lang="en-US"/>
          </a:p>
        </p:txBody>
      </p:sp>
      <p:sp>
        <p:nvSpPr>
          <p:cNvPr id="2054" name="Rectangle 6"/>
          <p:cNvSpPr>
            <a:spLocks noGrp="1" noChangeArrowheads="1"/>
          </p:cNvSpPr>
          <p:nvPr>
            <p:ph type="sldNum"/>
          </p:nvPr>
        </p:nvSpPr>
        <p:spPr bwMode="auto">
          <a:xfrm>
            <a:off x="6556375" y="6246813"/>
            <a:ext cx="212883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a:lnSpc>
                <a:spcPct val="95000"/>
              </a:lnSpc>
              <a:tabLst>
                <a:tab pos="723900" algn="l"/>
                <a:tab pos="1447800" algn="l"/>
              </a:tabLst>
              <a:defRPr sz="1400">
                <a:solidFill>
                  <a:srgbClr val="000000"/>
                </a:solidFill>
                <a:latin typeface="Times New Roman" pitchFamily="18" charset="0"/>
              </a:defRPr>
            </a:lvl1pPr>
          </a:lstStyle>
          <a:p>
            <a:pPr>
              <a:defRPr/>
            </a:pPr>
            <a:fld id="{927A7BC0-6C48-4F9A-82D8-0F6F45F2122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Lst>
  <p:txStyles>
    <p:titleStyle>
      <a:lvl1pPr algn="ctr" defTabSz="457200" rtl="0" eaLnBrk="0" fontAlgn="base" hangingPunct="0">
        <a:lnSpc>
          <a:spcPct val="98000"/>
        </a:lnSpc>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57200" rtl="0" eaLnBrk="0" fontAlgn="base" hangingPunct="0">
        <a:lnSpc>
          <a:spcPct val="98000"/>
        </a:lnSpc>
        <a:spcBef>
          <a:spcPct val="0"/>
        </a:spcBef>
        <a:spcAft>
          <a:spcPct val="0"/>
        </a:spcAft>
        <a:buClr>
          <a:srgbClr val="000000"/>
        </a:buClr>
        <a:buSzPct val="100000"/>
        <a:buFont typeface="Times New Roman" pitchFamily="18" charset="0"/>
        <a:defRPr sz="4400">
          <a:solidFill>
            <a:srgbClr val="000000"/>
          </a:solidFill>
          <a:latin typeface="DejaVu Sans" pitchFamily="34" charset="0"/>
        </a:defRPr>
      </a:lvl2pPr>
      <a:lvl3pPr algn="ctr" defTabSz="457200" rtl="0" eaLnBrk="0" fontAlgn="base" hangingPunct="0">
        <a:lnSpc>
          <a:spcPct val="98000"/>
        </a:lnSpc>
        <a:spcBef>
          <a:spcPct val="0"/>
        </a:spcBef>
        <a:spcAft>
          <a:spcPct val="0"/>
        </a:spcAft>
        <a:buClr>
          <a:srgbClr val="000000"/>
        </a:buClr>
        <a:buSzPct val="100000"/>
        <a:buFont typeface="Times New Roman" pitchFamily="18" charset="0"/>
        <a:defRPr sz="4400">
          <a:solidFill>
            <a:srgbClr val="000000"/>
          </a:solidFill>
          <a:latin typeface="DejaVu Sans" pitchFamily="34" charset="0"/>
        </a:defRPr>
      </a:lvl3pPr>
      <a:lvl4pPr algn="ctr" defTabSz="457200" rtl="0" eaLnBrk="0" fontAlgn="base" hangingPunct="0">
        <a:lnSpc>
          <a:spcPct val="98000"/>
        </a:lnSpc>
        <a:spcBef>
          <a:spcPct val="0"/>
        </a:spcBef>
        <a:spcAft>
          <a:spcPct val="0"/>
        </a:spcAft>
        <a:buClr>
          <a:srgbClr val="000000"/>
        </a:buClr>
        <a:buSzPct val="100000"/>
        <a:buFont typeface="Times New Roman" pitchFamily="18" charset="0"/>
        <a:defRPr sz="4400">
          <a:solidFill>
            <a:srgbClr val="000000"/>
          </a:solidFill>
          <a:latin typeface="DejaVu Sans" pitchFamily="34" charset="0"/>
        </a:defRPr>
      </a:lvl4pPr>
      <a:lvl5pPr algn="ctr" defTabSz="457200" rtl="0" eaLnBrk="0" fontAlgn="base" hangingPunct="0">
        <a:lnSpc>
          <a:spcPct val="98000"/>
        </a:lnSpc>
        <a:spcBef>
          <a:spcPct val="0"/>
        </a:spcBef>
        <a:spcAft>
          <a:spcPct val="0"/>
        </a:spcAft>
        <a:buClr>
          <a:srgbClr val="000000"/>
        </a:buClr>
        <a:buSzPct val="100000"/>
        <a:buFont typeface="Times New Roman" pitchFamily="18" charset="0"/>
        <a:defRPr sz="4400">
          <a:solidFill>
            <a:srgbClr val="000000"/>
          </a:solidFill>
          <a:latin typeface="DejaVu Sans" pitchFamily="34" charset="0"/>
        </a:defRPr>
      </a:lvl5pPr>
      <a:lvl6pPr marL="2514600" indent="-228600" algn="ctr" defTabSz="457200" rtl="0" fontAlgn="base" hangingPunct="0">
        <a:lnSpc>
          <a:spcPct val="98000"/>
        </a:lnSpc>
        <a:spcBef>
          <a:spcPct val="0"/>
        </a:spcBef>
        <a:spcAft>
          <a:spcPct val="0"/>
        </a:spcAft>
        <a:buClr>
          <a:srgbClr val="000000"/>
        </a:buClr>
        <a:buSzPct val="100000"/>
        <a:buFont typeface="Times New Roman" pitchFamily="18" charset="0"/>
        <a:defRPr sz="4400">
          <a:solidFill>
            <a:srgbClr val="000000"/>
          </a:solidFill>
          <a:latin typeface="DejaVu Sans" pitchFamily="34" charset="0"/>
        </a:defRPr>
      </a:lvl6pPr>
      <a:lvl7pPr marL="2971800" indent="-228600" algn="ctr" defTabSz="457200" rtl="0" fontAlgn="base" hangingPunct="0">
        <a:lnSpc>
          <a:spcPct val="98000"/>
        </a:lnSpc>
        <a:spcBef>
          <a:spcPct val="0"/>
        </a:spcBef>
        <a:spcAft>
          <a:spcPct val="0"/>
        </a:spcAft>
        <a:buClr>
          <a:srgbClr val="000000"/>
        </a:buClr>
        <a:buSzPct val="100000"/>
        <a:buFont typeface="Times New Roman" pitchFamily="18" charset="0"/>
        <a:defRPr sz="4400">
          <a:solidFill>
            <a:srgbClr val="000000"/>
          </a:solidFill>
          <a:latin typeface="DejaVu Sans" pitchFamily="34" charset="0"/>
        </a:defRPr>
      </a:lvl7pPr>
      <a:lvl8pPr marL="3429000" indent="-228600" algn="ctr" defTabSz="457200" rtl="0" fontAlgn="base" hangingPunct="0">
        <a:lnSpc>
          <a:spcPct val="98000"/>
        </a:lnSpc>
        <a:spcBef>
          <a:spcPct val="0"/>
        </a:spcBef>
        <a:spcAft>
          <a:spcPct val="0"/>
        </a:spcAft>
        <a:buClr>
          <a:srgbClr val="000000"/>
        </a:buClr>
        <a:buSzPct val="100000"/>
        <a:buFont typeface="Times New Roman" pitchFamily="18" charset="0"/>
        <a:defRPr sz="4400">
          <a:solidFill>
            <a:srgbClr val="000000"/>
          </a:solidFill>
          <a:latin typeface="DejaVu Sans" pitchFamily="34" charset="0"/>
        </a:defRPr>
      </a:lvl8pPr>
      <a:lvl9pPr marL="3886200" indent="-228600" algn="ctr" defTabSz="457200" rtl="0" fontAlgn="base" hangingPunct="0">
        <a:lnSpc>
          <a:spcPct val="98000"/>
        </a:lnSpc>
        <a:spcBef>
          <a:spcPct val="0"/>
        </a:spcBef>
        <a:spcAft>
          <a:spcPct val="0"/>
        </a:spcAft>
        <a:buClr>
          <a:srgbClr val="000000"/>
        </a:buClr>
        <a:buSzPct val="100000"/>
        <a:buFont typeface="Times New Roman" pitchFamily="18" charset="0"/>
        <a:defRPr sz="4400">
          <a:solidFill>
            <a:srgbClr val="000000"/>
          </a:solidFill>
          <a:latin typeface="DejaVu Sans" pitchFamily="34" charset="0"/>
        </a:defRPr>
      </a:lvl9pPr>
    </p:titleStyle>
    <p:bodyStyle>
      <a:lvl1pPr marL="342900" indent="-342900" algn="l" defTabSz="457200" rtl="0" eaLnBrk="0" fontAlgn="base" hangingPunct="0">
        <a:lnSpc>
          <a:spcPct val="98000"/>
        </a:lnSpc>
        <a:spcBef>
          <a:spcPct val="0"/>
        </a:spcBef>
        <a:spcAft>
          <a:spcPts val="1425"/>
        </a:spcAft>
        <a:buClr>
          <a:srgbClr val="000000"/>
        </a:buClr>
        <a:buSzPct val="100000"/>
        <a:buFont typeface="Times New Roman" pitchFamily="18" charset="0"/>
        <a:buChar char="•"/>
        <a:defRPr sz="2000">
          <a:solidFill>
            <a:srgbClr val="000000"/>
          </a:solidFill>
          <a:latin typeface="+mn-lt"/>
          <a:ea typeface="+mn-ea"/>
          <a:cs typeface="+mn-cs"/>
        </a:defRPr>
      </a:lvl1pPr>
      <a:lvl2pPr marL="742950" indent="-285750" algn="l" defTabSz="457200" rtl="0" eaLnBrk="0" fontAlgn="base" hangingPunct="0">
        <a:lnSpc>
          <a:spcPct val="98000"/>
        </a:lnSpc>
        <a:spcBef>
          <a:spcPct val="0"/>
        </a:spcBef>
        <a:spcAft>
          <a:spcPts val="1138"/>
        </a:spcAft>
        <a:buClr>
          <a:srgbClr val="000000"/>
        </a:buClr>
        <a:buSzPct val="100000"/>
        <a:buFont typeface="Times New Roman" pitchFamily="18" charset="0"/>
        <a:buChar char="–"/>
        <a:defRPr sz="2800">
          <a:solidFill>
            <a:srgbClr val="000000"/>
          </a:solidFill>
          <a:latin typeface="+mn-lt"/>
        </a:defRPr>
      </a:lvl2pPr>
      <a:lvl3pPr marL="1143000" indent="-228600" algn="l" defTabSz="457200" rtl="0" eaLnBrk="0" fontAlgn="base" hangingPunct="0">
        <a:lnSpc>
          <a:spcPct val="98000"/>
        </a:lnSpc>
        <a:spcBef>
          <a:spcPct val="0"/>
        </a:spcBef>
        <a:spcAft>
          <a:spcPts val="850"/>
        </a:spcAft>
        <a:buClr>
          <a:srgbClr val="000000"/>
        </a:buClr>
        <a:buSzPct val="100000"/>
        <a:buFont typeface="Times New Roman" pitchFamily="18" charset="0"/>
        <a:buChar char="•"/>
        <a:defRPr sz="2400">
          <a:solidFill>
            <a:srgbClr val="000000"/>
          </a:solidFill>
          <a:latin typeface="+mn-lt"/>
        </a:defRPr>
      </a:lvl3pPr>
      <a:lvl4pPr marL="1600200" indent="-228600" algn="l" defTabSz="457200" rtl="0" eaLnBrk="0" fontAlgn="base" hangingPunct="0">
        <a:lnSpc>
          <a:spcPct val="98000"/>
        </a:lnSpc>
        <a:spcBef>
          <a:spcPct val="0"/>
        </a:spcBef>
        <a:spcAft>
          <a:spcPts val="575"/>
        </a:spcAft>
        <a:buClr>
          <a:srgbClr val="000000"/>
        </a:buClr>
        <a:buSzPct val="100000"/>
        <a:buFont typeface="Times New Roman" pitchFamily="18" charset="0"/>
        <a:buChar char="–"/>
        <a:defRPr sz="2000">
          <a:solidFill>
            <a:srgbClr val="000000"/>
          </a:solidFill>
          <a:latin typeface="+mn-lt"/>
        </a:defRPr>
      </a:lvl4pPr>
      <a:lvl5pPr marL="2057400" indent="-228600" algn="l" defTabSz="457200" rtl="0" eaLnBrk="0" fontAlgn="base" hangingPunct="0">
        <a:lnSpc>
          <a:spcPct val="98000"/>
        </a:lnSpc>
        <a:spcBef>
          <a:spcPct val="0"/>
        </a:spcBef>
        <a:spcAft>
          <a:spcPts val="288"/>
        </a:spcAft>
        <a:buClr>
          <a:srgbClr val="000000"/>
        </a:buClr>
        <a:buSzPct val="100000"/>
        <a:buFont typeface="Times New Roman" pitchFamily="18" charset="0"/>
        <a:buChar char="»"/>
        <a:defRPr sz="2000">
          <a:solidFill>
            <a:srgbClr val="000000"/>
          </a:solidFill>
          <a:latin typeface="+mn-lt"/>
        </a:defRPr>
      </a:lvl5pPr>
      <a:lvl6pPr marL="2514600" indent="-228600" algn="l" defTabSz="457200" rtl="0" fontAlgn="base" hangingPunct="0">
        <a:lnSpc>
          <a:spcPct val="98000"/>
        </a:lnSpc>
        <a:spcBef>
          <a:spcPct val="0"/>
        </a:spcBef>
        <a:spcAft>
          <a:spcPts val="288"/>
        </a:spcAft>
        <a:buClr>
          <a:srgbClr val="000000"/>
        </a:buClr>
        <a:buSzPct val="100000"/>
        <a:buFont typeface="Times New Roman" pitchFamily="18" charset="0"/>
        <a:defRPr sz="2000">
          <a:solidFill>
            <a:srgbClr val="000000"/>
          </a:solidFill>
          <a:latin typeface="+mn-lt"/>
        </a:defRPr>
      </a:lvl6pPr>
      <a:lvl7pPr marL="2971800" indent="-228600" algn="l" defTabSz="457200" rtl="0" fontAlgn="base" hangingPunct="0">
        <a:lnSpc>
          <a:spcPct val="98000"/>
        </a:lnSpc>
        <a:spcBef>
          <a:spcPct val="0"/>
        </a:spcBef>
        <a:spcAft>
          <a:spcPts val="288"/>
        </a:spcAft>
        <a:buClr>
          <a:srgbClr val="000000"/>
        </a:buClr>
        <a:buSzPct val="100000"/>
        <a:buFont typeface="Times New Roman" pitchFamily="18" charset="0"/>
        <a:defRPr sz="2000">
          <a:solidFill>
            <a:srgbClr val="000000"/>
          </a:solidFill>
          <a:latin typeface="+mn-lt"/>
        </a:defRPr>
      </a:lvl7pPr>
      <a:lvl8pPr marL="3429000" indent="-228600" algn="l" defTabSz="457200" rtl="0" fontAlgn="base" hangingPunct="0">
        <a:lnSpc>
          <a:spcPct val="98000"/>
        </a:lnSpc>
        <a:spcBef>
          <a:spcPct val="0"/>
        </a:spcBef>
        <a:spcAft>
          <a:spcPts val="288"/>
        </a:spcAft>
        <a:buClr>
          <a:srgbClr val="000000"/>
        </a:buClr>
        <a:buSzPct val="100000"/>
        <a:buFont typeface="Times New Roman" pitchFamily="18" charset="0"/>
        <a:defRPr sz="2000">
          <a:solidFill>
            <a:srgbClr val="000000"/>
          </a:solidFill>
          <a:latin typeface="+mn-lt"/>
        </a:defRPr>
      </a:lvl8pPr>
      <a:lvl9pPr marL="3886200" indent="-228600" algn="l" defTabSz="457200" rtl="0" fontAlgn="base" hangingPunct="0">
        <a:lnSpc>
          <a:spcPct val="98000"/>
        </a:lnSpc>
        <a:spcBef>
          <a:spcPct val="0"/>
        </a:spcBef>
        <a:spcAft>
          <a:spcPts val="288"/>
        </a:spcAft>
        <a:buClr>
          <a:srgbClr val="000000"/>
        </a:buClr>
        <a:buSzPct val="100000"/>
        <a:buFont typeface="Times New Roman" pitchFamily="18" charset="0"/>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11"/>
          <p:cNvPicPr>
            <a:picLocks noChangeAspect="1" noChangeArrowheads="1"/>
          </p:cNvPicPr>
          <p:nvPr userDrawn="1"/>
        </p:nvPicPr>
        <p:blipFill>
          <a:blip r:embed="rId13"/>
          <a:srcRect/>
          <a:stretch>
            <a:fillRect/>
          </a:stretch>
        </p:blipFill>
        <p:spPr bwMode="auto">
          <a:xfrm>
            <a:off x="0" y="0"/>
            <a:ext cx="9144000" cy="6858000"/>
          </a:xfrm>
          <a:prstGeom prst="rect">
            <a:avLst/>
          </a:prstGeom>
          <a:noFill/>
          <a:ln w="9525">
            <a:noFill/>
            <a:round/>
            <a:headEnd/>
            <a:tailEnd/>
          </a:ln>
        </p:spPr>
      </p:pic>
      <p:sp>
        <p:nvSpPr>
          <p:cNvPr id="2051"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2"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2390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latin typeface="Arial" pitchFamily="34" charset="0"/>
              </a:defRPr>
            </a:lvl1pPr>
          </a:lstStyle>
          <a:p>
            <a:pPr>
              <a:defRPr/>
            </a:pPr>
            <a:endParaRPr lang="en-US"/>
          </a:p>
        </p:txBody>
      </p:sp>
      <p:sp>
        <p:nvSpPr>
          <p:cNvPr id="12390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Arial" pitchFamily="34" charset="0"/>
              </a:defRPr>
            </a:lvl1pPr>
          </a:lstStyle>
          <a:p>
            <a:pPr>
              <a:defRPr/>
            </a:pPr>
            <a:endParaRPr lang="en-US"/>
          </a:p>
        </p:txBody>
      </p:sp>
      <p:sp>
        <p:nvSpPr>
          <p:cNvPr id="12391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latin typeface="Arial" pitchFamily="34" charset="0"/>
              </a:defRPr>
            </a:lvl1pPr>
          </a:lstStyle>
          <a:p>
            <a:pPr>
              <a:defRPr/>
            </a:pPr>
            <a:fld id="{EEEF3B4D-9D1E-4BD7-B35C-08581DEBD183}" type="slidenum">
              <a:rPr lang="en-US"/>
              <a:pPr>
                <a:defRPr/>
              </a:pPr>
              <a:t>‹#›</a:t>
            </a:fld>
            <a:endParaRPr lang="en-US"/>
          </a:p>
        </p:txBody>
      </p:sp>
      <p:pic>
        <p:nvPicPr>
          <p:cNvPr id="2056" name="Picture 7"/>
          <p:cNvPicPr>
            <a:picLocks noChangeAspect="1" noChangeArrowheads="1"/>
          </p:cNvPicPr>
          <p:nvPr userDrawn="1"/>
        </p:nvPicPr>
        <p:blipFill>
          <a:blip r:embed="rId14"/>
          <a:srcRect/>
          <a:stretch>
            <a:fillRect/>
          </a:stretch>
        </p:blipFill>
        <p:spPr bwMode="auto">
          <a:xfrm>
            <a:off x="1343025" y="5548313"/>
            <a:ext cx="977900" cy="1044575"/>
          </a:xfrm>
          <a:prstGeom prst="rect">
            <a:avLst/>
          </a:prstGeom>
          <a:noFill/>
          <a:ln w="9525">
            <a:noFill/>
            <a:round/>
            <a:headEnd/>
            <a:tailEnd/>
          </a:ln>
        </p:spPr>
      </p:pic>
      <p:pic>
        <p:nvPicPr>
          <p:cNvPr id="2057" name="Picture 8"/>
          <p:cNvPicPr>
            <a:picLocks noChangeAspect="1" noChangeArrowheads="1"/>
          </p:cNvPicPr>
          <p:nvPr userDrawn="1"/>
        </p:nvPicPr>
        <p:blipFill>
          <a:blip r:embed="rId15"/>
          <a:srcRect/>
          <a:stretch>
            <a:fillRect/>
          </a:stretch>
        </p:blipFill>
        <p:spPr bwMode="auto">
          <a:xfrm>
            <a:off x="7086600" y="5029200"/>
            <a:ext cx="2020888" cy="2157413"/>
          </a:xfrm>
          <a:prstGeom prst="rect">
            <a:avLst/>
          </a:prstGeom>
          <a:noFill/>
          <a:ln w="9525">
            <a:noFill/>
            <a:round/>
            <a:headEnd/>
            <a:tailEnd/>
          </a:ln>
        </p:spPr>
      </p:pic>
      <p:pic>
        <p:nvPicPr>
          <p:cNvPr id="2058" name="Picture 9"/>
          <p:cNvPicPr>
            <a:picLocks noChangeAspect="1" noChangeArrowheads="1"/>
          </p:cNvPicPr>
          <p:nvPr userDrawn="1"/>
        </p:nvPicPr>
        <p:blipFill>
          <a:blip r:embed="rId16"/>
          <a:srcRect/>
          <a:stretch>
            <a:fillRect/>
          </a:stretch>
        </p:blipFill>
        <p:spPr bwMode="auto">
          <a:xfrm>
            <a:off x="2478088" y="5875338"/>
            <a:ext cx="4295775" cy="466725"/>
          </a:xfrm>
          <a:prstGeom prst="rect">
            <a:avLst/>
          </a:prstGeom>
          <a:noFill/>
          <a:ln w="9525">
            <a:noFill/>
            <a:round/>
            <a:headEnd/>
            <a:tailEnd/>
          </a:ln>
        </p:spPr>
      </p:pic>
      <p:pic>
        <p:nvPicPr>
          <p:cNvPr id="2059" name="Picture 10"/>
          <p:cNvPicPr>
            <a:picLocks noChangeAspect="1" noChangeArrowheads="1"/>
          </p:cNvPicPr>
          <p:nvPr userDrawn="1"/>
        </p:nvPicPr>
        <p:blipFill>
          <a:blip r:embed="rId17"/>
          <a:srcRect/>
          <a:stretch>
            <a:fillRect/>
          </a:stretch>
        </p:blipFill>
        <p:spPr bwMode="auto">
          <a:xfrm>
            <a:off x="2514600" y="6291263"/>
            <a:ext cx="3459163" cy="230187"/>
          </a:xfrm>
          <a:prstGeom prst="rect">
            <a:avLst/>
          </a:prstGeom>
          <a:noFill/>
          <a:ln w="9525">
            <a:noFill/>
            <a:round/>
            <a:headEnd/>
            <a:tailEnd/>
          </a:ln>
        </p:spPr>
      </p:pic>
      <p:pic>
        <p:nvPicPr>
          <p:cNvPr id="2060" name="Picture 12"/>
          <p:cNvPicPr>
            <a:picLocks noChangeAspect="1" noChangeArrowheads="1"/>
          </p:cNvPicPr>
          <p:nvPr userDrawn="1"/>
        </p:nvPicPr>
        <p:blipFill>
          <a:blip r:embed="rId18"/>
          <a:srcRect/>
          <a:stretch>
            <a:fillRect/>
          </a:stretch>
        </p:blipFill>
        <p:spPr bwMode="auto">
          <a:xfrm>
            <a:off x="300038" y="5548313"/>
            <a:ext cx="977900" cy="1044575"/>
          </a:xfrm>
          <a:prstGeom prst="rect">
            <a:avLst/>
          </a:prstGeom>
          <a:noFill/>
          <a:ln w="9525">
            <a:noFill/>
            <a:round/>
            <a:headEnd/>
            <a:tailEnd/>
          </a:ln>
        </p:spPr>
      </p:pic>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18" Type="http://schemas.openxmlformats.org/officeDocument/2006/relationships/image" Target="../media/image2.png"/><Relationship Id="rId3" Type="http://schemas.openxmlformats.org/officeDocument/2006/relationships/image" Target="../media/image7.jpeg"/><Relationship Id="rId21" Type="http://schemas.openxmlformats.org/officeDocument/2006/relationships/image" Target="../media/image5.png"/><Relationship Id="rId7" Type="http://schemas.openxmlformats.org/officeDocument/2006/relationships/image" Target="../media/image11.png"/><Relationship Id="rId12" Type="http://schemas.openxmlformats.org/officeDocument/2006/relationships/image" Target="../media/image16.jpeg"/><Relationship Id="rId17" Type="http://schemas.openxmlformats.org/officeDocument/2006/relationships/image" Target="../media/image21.png"/><Relationship Id="rId2" Type="http://schemas.openxmlformats.org/officeDocument/2006/relationships/notesSlide" Target="../notesSlides/notesSlide1.xml"/><Relationship Id="rId16" Type="http://schemas.openxmlformats.org/officeDocument/2006/relationships/image" Target="../media/image20.png"/><Relationship Id="rId20"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jpeg"/><Relationship Id="rId15" Type="http://schemas.openxmlformats.org/officeDocument/2006/relationships/image" Target="../media/image19.jpeg"/><Relationship Id="rId10" Type="http://schemas.openxmlformats.org/officeDocument/2006/relationships/image" Target="../media/image14.png"/><Relationship Id="rId19" Type="http://schemas.openxmlformats.org/officeDocument/2006/relationships/image" Target="../media/image3.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jpeg"/></Relationships>
</file>

<file path=ppt/slides/_rels/slide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image" Target="../media/image23.jpeg"/><Relationship Id="rId16"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jpeg"/><Relationship Id="rId5" Type="http://schemas.openxmlformats.org/officeDocument/2006/relationships/image" Target="../media/image10.png"/><Relationship Id="rId15" Type="http://schemas.openxmlformats.org/officeDocument/2006/relationships/image" Target="../media/image20.png"/><Relationship Id="rId10" Type="http://schemas.openxmlformats.org/officeDocument/2006/relationships/image" Target="../media/image15.png"/><Relationship Id="rId4" Type="http://schemas.openxmlformats.org/officeDocument/2006/relationships/image" Target="../media/image24.png"/><Relationship Id="rId9" Type="http://schemas.openxmlformats.org/officeDocument/2006/relationships/image" Target="../media/image14.png"/><Relationship Id="rId14" Type="http://schemas.openxmlformats.org/officeDocument/2006/relationships/image" Target="../media/image19.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noGrp="1" noChangeArrowheads="1"/>
          </p:cNvSpPr>
          <p:nvPr>
            <p:ph type="title" idx="4294967295"/>
          </p:nvPr>
        </p:nvSpPr>
        <p:spPr>
          <a:xfrm>
            <a:off x="1093788" y="1223963"/>
            <a:ext cx="7004050" cy="1038225"/>
          </a:xfrm>
        </p:spPr>
        <p:txBody>
          <a:bodyPr lIns="90000" tIns="46800" rIns="90000" bIns="46800"/>
          <a:lstStyle/>
          <a:p>
            <a:pPr eaLnBrk="1" hangingPunct="1">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sr-Latn-CS" sz="1800" smtClean="0">
                <a:solidFill>
                  <a:srgbClr val="333399"/>
                </a:solidFill>
                <a:latin typeface="Calibri" pitchFamily="34" charset="0"/>
              </a:rPr>
              <a:t>Tempus Project 517119-TEMPUS-1-2011-RS-TEMPUS-SMGR</a:t>
            </a:r>
            <a:r>
              <a:rPr lang="sr-Latn-CS" sz="2400" smtClean="0">
                <a:solidFill>
                  <a:srgbClr val="333399"/>
                </a:solidFill>
                <a:latin typeface="Calibri" pitchFamily="34" charset="0"/>
              </a:rPr>
              <a:t/>
            </a:r>
            <a:br>
              <a:rPr lang="sr-Latn-CS" sz="2400" smtClean="0">
                <a:solidFill>
                  <a:srgbClr val="333399"/>
                </a:solidFill>
                <a:latin typeface="Calibri" pitchFamily="34" charset="0"/>
              </a:rPr>
            </a:br>
            <a:r>
              <a:rPr lang="sr-Latn-CS" sz="2200" b="1" smtClean="0">
                <a:solidFill>
                  <a:srgbClr val="333399"/>
                </a:solidFill>
                <a:latin typeface="Calibri" pitchFamily="34" charset="0"/>
              </a:rPr>
              <a:t>DEVELOPMENT OF CAREER GUIDANCE AIMED AT IMPROVING HIGHER EDUCATION IN SERBIA</a:t>
            </a:r>
          </a:p>
        </p:txBody>
      </p:sp>
      <p:grpSp>
        <p:nvGrpSpPr>
          <p:cNvPr id="3075" name="Group 3"/>
          <p:cNvGrpSpPr>
            <a:grpSpLocks/>
          </p:cNvGrpSpPr>
          <p:nvPr/>
        </p:nvGrpSpPr>
        <p:grpSpPr bwMode="auto">
          <a:xfrm>
            <a:off x="2268538" y="3068638"/>
            <a:ext cx="4570412" cy="2741612"/>
            <a:chOff x="1455" y="2183"/>
            <a:chExt cx="2879" cy="1727"/>
          </a:xfrm>
        </p:grpSpPr>
        <p:sp>
          <p:nvSpPr>
            <p:cNvPr id="3081" name="AutoShape 4"/>
            <p:cNvSpPr>
              <a:spLocks noChangeArrowheads="1"/>
            </p:cNvSpPr>
            <p:nvPr/>
          </p:nvSpPr>
          <p:spPr bwMode="auto">
            <a:xfrm>
              <a:off x="1455" y="2183"/>
              <a:ext cx="2879" cy="1727"/>
            </a:xfrm>
            <a:prstGeom prst="roundRect">
              <a:avLst>
                <a:gd name="adj" fmla="val 6537"/>
              </a:avLst>
            </a:prstGeom>
            <a:solidFill>
              <a:srgbClr val="FFFFFF"/>
            </a:solidFill>
            <a:ln w="9525">
              <a:solidFill>
                <a:srgbClr val="FFFFFF"/>
              </a:solidFill>
              <a:round/>
              <a:headEnd/>
              <a:tailEnd/>
            </a:ln>
          </p:spPr>
          <p:txBody>
            <a:bodyPr wrap="none" anchor="ctr"/>
            <a:lstStyle/>
            <a:p>
              <a:endParaRPr lang="en-US">
                <a:ea typeface="Microsoft YaHei" pitchFamily="34" charset="-122"/>
              </a:endParaRPr>
            </a:p>
          </p:txBody>
        </p:sp>
        <p:pic>
          <p:nvPicPr>
            <p:cNvPr id="3082" name="Picture 5"/>
            <p:cNvPicPr>
              <a:picLocks noChangeAspect="1" noChangeArrowheads="1"/>
            </p:cNvPicPr>
            <p:nvPr/>
          </p:nvPicPr>
          <p:blipFill>
            <a:blip r:embed="rId3"/>
            <a:srcRect/>
            <a:stretch>
              <a:fillRect/>
            </a:stretch>
          </p:blipFill>
          <p:spPr bwMode="auto">
            <a:xfrm>
              <a:off x="1580" y="2773"/>
              <a:ext cx="381" cy="452"/>
            </a:xfrm>
            <a:prstGeom prst="rect">
              <a:avLst/>
            </a:prstGeom>
            <a:noFill/>
            <a:ln w="9525">
              <a:noFill/>
              <a:round/>
              <a:headEnd/>
              <a:tailEnd/>
            </a:ln>
          </p:spPr>
        </p:pic>
        <p:pic>
          <p:nvPicPr>
            <p:cNvPr id="3083" name="Picture 6"/>
            <p:cNvPicPr>
              <a:picLocks noChangeAspect="1" noChangeArrowheads="1"/>
            </p:cNvPicPr>
            <p:nvPr/>
          </p:nvPicPr>
          <p:blipFill>
            <a:blip r:embed="rId4"/>
            <a:srcRect/>
            <a:stretch>
              <a:fillRect/>
            </a:stretch>
          </p:blipFill>
          <p:spPr bwMode="auto">
            <a:xfrm>
              <a:off x="2033" y="2818"/>
              <a:ext cx="318" cy="318"/>
            </a:xfrm>
            <a:prstGeom prst="rect">
              <a:avLst/>
            </a:prstGeom>
            <a:noFill/>
            <a:ln w="9525">
              <a:noFill/>
              <a:round/>
              <a:headEnd/>
              <a:tailEnd/>
            </a:ln>
          </p:spPr>
        </p:pic>
        <p:pic>
          <p:nvPicPr>
            <p:cNvPr id="3084" name="Picture 7"/>
            <p:cNvPicPr>
              <a:picLocks noChangeAspect="1" noChangeArrowheads="1"/>
            </p:cNvPicPr>
            <p:nvPr/>
          </p:nvPicPr>
          <p:blipFill>
            <a:blip r:embed="rId5"/>
            <a:srcRect/>
            <a:stretch>
              <a:fillRect/>
            </a:stretch>
          </p:blipFill>
          <p:spPr bwMode="auto">
            <a:xfrm>
              <a:off x="2849" y="2818"/>
              <a:ext cx="313" cy="311"/>
            </a:xfrm>
            <a:prstGeom prst="rect">
              <a:avLst/>
            </a:prstGeom>
            <a:noFill/>
            <a:ln w="9525">
              <a:noFill/>
              <a:round/>
              <a:headEnd/>
              <a:tailEnd/>
            </a:ln>
          </p:spPr>
        </p:pic>
        <p:pic>
          <p:nvPicPr>
            <p:cNvPr id="3085" name="Picture 8"/>
            <p:cNvPicPr>
              <a:picLocks noChangeAspect="1" noChangeArrowheads="1"/>
            </p:cNvPicPr>
            <p:nvPr/>
          </p:nvPicPr>
          <p:blipFill>
            <a:blip r:embed="rId6"/>
            <a:srcRect/>
            <a:stretch>
              <a:fillRect/>
            </a:stretch>
          </p:blipFill>
          <p:spPr bwMode="auto">
            <a:xfrm>
              <a:off x="3258" y="2818"/>
              <a:ext cx="317" cy="317"/>
            </a:xfrm>
            <a:prstGeom prst="rect">
              <a:avLst/>
            </a:prstGeom>
            <a:noFill/>
            <a:ln w="9525">
              <a:noFill/>
              <a:round/>
              <a:headEnd/>
              <a:tailEnd/>
            </a:ln>
          </p:spPr>
        </p:pic>
        <p:pic>
          <p:nvPicPr>
            <p:cNvPr id="3086" name="Picture 9"/>
            <p:cNvPicPr>
              <a:picLocks noChangeAspect="1" noChangeArrowheads="1"/>
            </p:cNvPicPr>
            <p:nvPr/>
          </p:nvPicPr>
          <p:blipFill>
            <a:blip r:embed="rId7"/>
            <a:srcRect/>
            <a:stretch>
              <a:fillRect/>
            </a:stretch>
          </p:blipFill>
          <p:spPr bwMode="auto">
            <a:xfrm>
              <a:off x="3666" y="2818"/>
              <a:ext cx="589" cy="356"/>
            </a:xfrm>
            <a:prstGeom prst="rect">
              <a:avLst/>
            </a:prstGeom>
            <a:noFill/>
            <a:ln w="9525">
              <a:noFill/>
              <a:round/>
              <a:headEnd/>
              <a:tailEnd/>
            </a:ln>
          </p:spPr>
        </p:pic>
        <p:pic>
          <p:nvPicPr>
            <p:cNvPr id="3087" name="Picture 10"/>
            <p:cNvPicPr>
              <a:picLocks noChangeAspect="1" noChangeArrowheads="1"/>
            </p:cNvPicPr>
            <p:nvPr/>
          </p:nvPicPr>
          <p:blipFill>
            <a:blip r:embed="rId8"/>
            <a:srcRect/>
            <a:stretch>
              <a:fillRect/>
            </a:stretch>
          </p:blipFill>
          <p:spPr bwMode="auto">
            <a:xfrm>
              <a:off x="3303" y="3589"/>
              <a:ext cx="596" cy="253"/>
            </a:xfrm>
            <a:prstGeom prst="rect">
              <a:avLst/>
            </a:prstGeom>
            <a:noFill/>
            <a:ln w="9525">
              <a:noFill/>
              <a:round/>
              <a:headEnd/>
              <a:tailEnd/>
            </a:ln>
          </p:spPr>
        </p:pic>
        <p:pic>
          <p:nvPicPr>
            <p:cNvPr id="3088" name="Picture 11"/>
            <p:cNvPicPr>
              <a:picLocks noChangeAspect="1" noChangeArrowheads="1"/>
            </p:cNvPicPr>
            <p:nvPr/>
          </p:nvPicPr>
          <p:blipFill>
            <a:blip r:embed="rId9"/>
            <a:srcRect/>
            <a:stretch>
              <a:fillRect/>
            </a:stretch>
          </p:blipFill>
          <p:spPr bwMode="auto">
            <a:xfrm>
              <a:off x="2487" y="3589"/>
              <a:ext cx="725" cy="220"/>
            </a:xfrm>
            <a:prstGeom prst="rect">
              <a:avLst/>
            </a:prstGeom>
            <a:noFill/>
            <a:ln w="9525">
              <a:noFill/>
              <a:round/>
              <a:headEnd/>
              <a:tailEnd/>
            </a:ln>
          </p:spPr>
        </p:pic>
        <p:pic>
          <p:nvPicPr>
            <p:cNvPr id="3089" name="Picture 12"/>
            <p:cNvPicPr>
              <a:picLocks noChangeAspect="1" noChangeArrowheads="1"/>
            </p:cNvPicPr>
            <p:nvPr/>
          </p:nvPicPr>
          <p:blipFill>
            <a:blip r:embed="rId10"/>
            <a:srcRect/>
            <a:stretch>
              <a:fillRect/>
            </a:stretch>
          </p:blipFill>
          <p:spPr bwMode="auto">
            <a:xfrm>
              <a:off x="3213" y="2274"/>
              <a:ext cx="450" cy="450"/>
            </a:xfrm>
            <a:prstGeom prst="rect">
              <a:avLst/>
            </a:prstGeom>
            <a:noFill/>
            <a:ln w="9525">
              <a:noFill/>
              <a:round/>
              <a:headEnd/>
              <a:tailEnd/>
            </a:ln>
          </p:spPr>
        </p:pic>
        <p:pic>
          <p:nvPicPr>
            <p:cNvPr id="3090" name="Picture 13"/>
            <p:cNvPicPr>
              <a:picLocks noChangeAspect="1" noChangeArrowheads="1"/>
            </p:cNvPicPr>
            <p:nvPr/>
          </p:nvPicPr>
          <p:blipFill>
            <a:blip r:embed="rId11"/>
            <a:srcRect/>
            <a:stretch>
              <a:fillRect/>
            </a:stretch>
          </p:blipFill>
          <p:spPr bwMode="auto">
            <a:xfrm>
              <a:off x="3031" y="3181"/>
              <a:ext cx="724" cy="377"/>
            </a:xfrm>
            <a:prstGeom prst="rect">
              <a:avLst/>
            </a:prstGeom>
            <a:noFill/>
            <a:ln w="9525">
              <a:noFill/>
              <a:round/>
              <a:headEnd/>
              <a:tailEnd/>
            </a:ln>
          </p:spPr>
        </p:pic>
        <p:pic>
          <p:nvPicPr>
            <p:cNvPr id="3091" name="Picture 14"/>
            <p:cNvPicPr>
              <a:picLocks noChangeAspect="1" noChangeArrowheads="1"/>
            </p:cNvPicPr>
            <p:nvPr/>
          </p:nvPicPr>
          <p:blipFill>
            <a:blip r:embed="rId12"/>
            <a:srcRect/>
            <a:stretch>
              <a:fillRect/>
            </a:stretch>
          </p:blipFill>
          <p:spPr bwMode="auto">
            <a:xfrm>
              <a:off x="2487" y="2863"/>
              <a:ext cx="239" cy="296"/>
            </a:xfrm>
            <a:prstGeom prst="rect">
              <a:avLst/>
            </a:prstGeom>
            <a:noFill/>
            <a:ln w="9525">
              <a:noFill/>
              <a:round/>
              <a:headEnd/>
              <a:tailEnd/>
            </a:ln>
          </p:spPr>
        </p:pic>
        <p:pic>
          <p:nvPicPr>
            <p:cNvPr id="3092" name="Picture 15"/>
            <p:cNvPicPr>
              <a:picLocks noChangeAspect="1" noChangeArrowheads="1"/>
            </p:cNvPicPr>
            <p:nvPr/>
          </p:nvPicPr>
          <p:blipFill>
            <a:blip r:embed="rId13"/>
            <a:srcRect/>
            <a:stretch>
              <a:fillRect/>
            </a:stretch>
          </p:blipFill>
          <p:spPr bwMode="auto">
            <a:xfrm>
              <a:off x="1897" y="3181"/>
              <a:ext cx="997" cy="318"/>
            </a:xfrm>
            <a:prstGeom prst="rect">
              <a:avLst/>
            </a:prstGeom>
            <a:noFill/>
            <a:ln w="9525">
              <a:noFill/>
              <a:round/>
              <a:headEnd/>
              <a:tailEnd/>
            </a:ln>
          </p:spPr>
        </p:pic>
        <p:pic>
          <p:nvPicPr>
            <p:cNvPr id="3093" name="Picture 16"/>
            <p:cNvPicPr>
              <a:picLocks noChangeAspect="1" noChangeArrowheads="1"/>
            </p:cNvPicPr>
            <p:nvPr/>
          </p:nvPicPr>
          <p:blipFill>
            <a:blip r:embed="rId14"/>
            <a:srcRect/>
            <a:stretch>
              <a:fillRect/>
            </a:stretch>
          </p:blipFill>
          <p:spPr bwMode="auto">
            <a:xfrm>
              <a:off x="2079" y="2364"/>
              <a:ext cx="543" cy="358"/>
            </a:xfrm>
            <a:prstGeom prst="rect">
              <a:avLst/>
            </a:prstGeom>
            <a:noFill/>
            <a:ln w="9525">
              <a:noFill/>
              <a:round/>
              <a:headEnd/>
              <a:tailEnd/>
            </a:ln>
          </p:spPr>
        </p:pic>
        <p:pic>
          <p:nvPicPr>
            <p:cNvPr id="3094" name="Picture 17"/>
            <p:cNvPicPr>
              <a:picLocks noChangeAspect="1" noChangeArrowheads="1"/>
            </p:cNvPicPr>
            <p:nvPr/>
          </p:nvPicPr>
          <p:blipFill>
            <a:blip r:embed="rId15"/>
            <a:srcRect/>
            <a:stretch>
              <a:fillRect/>
            </a:stretch>
          </p:blipFill>
          <p:spPr bwMode="auto">
            <a:xfrm>
              <a:off x="2714" y="2319"/>
              <a:ext cx="399" cy="401"/>
            </a:xfrm>
            <a:prstGeom prst="rect">
              <a:avLst/>
            </a:prstGeom>
            <a:noFill/>
            <a:ln w="9525">
              <a:noFill/>
              <a:round/>
              <a:headEnd/>
              <a:tailEnd/>
            </a:ln>
          </p:spPr>
        </p:pic>
        <p:pic>
          <p:nvPicPr>
            <p:cNvPr id="3095" name="Picture 18"/>
            <p:cNvPicPr>
              <a:picLocks noChangeAspect="1" noChangeArrowheads="1"/>
            </p:cNvPicPr>
            <p:nvPr/>
          </p:nvPicPr>
          <p:blipFill>
            <a:blip r:embed="rId16"/>
            <a:srcRect/>
            <a:stretch>
              <a:fillRect/>
            </a:stretch>
          </p:blipFill>
          <p:spPr bwMode="auto">
            <a:xfrm>
              <a:off x="1743" y="3551"/>
              <a:ext cx="634" cy="336"/>
            </a:xfrm>
            <a:prstGeom prst="rect">
              <a:avLst/>
            </a:prstGeom>
            <a:noFill/>
            <a:ln w="9525">
              <a:noFill/>
              <a:round/>
              <a:headEnd/>
              <a:tailEnd/>
            </a:ln>
          </p:spPr>
        </p:pic>
      </p:grpSp>
      <p:pic>
        <p:nvPicPr>
          <p:cNvPr id="3076" name="Picture 19"/>
          <p:cNvPicPr>
            <a:picLocks noChangeAspect="1" noChangeArrowheads="1"/>
          </p:cNvPicPr>
          <p:nvPr/>
        </p:nvPicPr>
        <p:blipFill>
          <a:blip r:embed="rId17"/>
          <a:srcRect/>
          <a:stretch>
            <a:fillRect/>
          </a:stretch>
        </p:blipFill>
        <p:spPr bwMode="auto">
          <a:xfrm>
            <a:off x="3698875" y="2201863"/>
            <a:ext cx="1797050" cy="733425"/>
          </a:xfrm>
          <a:prstGeom prst="rect">
            <a:avLst/>
          </a:prstGeom>
          <a:noFill/>
          <a:ln w="9525">
            <a:noFill/>
            <a:round/>
            <a:headEnd/>
            <a:tailEnd/>
          </a:ln>
        </p:spPr>
      </p:pic>
      <p:pic>
        <p:nvPicPr>
          <p:cNvPr id="3077" name="Picture 20"/>
          <p:cNvPicPr>
            <a:picLocks noChangeAspect="1" noChangeArrowheads="1"/>
          </p:cNvPicPr>
          <p:nvPr/>
        </p:nvPicPr>
        <p:blipFill>
          <a:blip r:embed="rId18"/>
          <a:srcRect/>
          <a:stretch>
            <a:fillRect/>
          </a:stretch>
        </p:blipFill>
        <p:spPr bwMode="auto">
          <a:xfrm>
            <a:off x="4033838" y="107950"/>
            <a:ext cx="1125537" cy="1201738"/>
          </a:xfrm>
          <a:prstGeom prst="rect">
            <a:avLst/>
          </a:prstGeom>
          <a:noFill/>
          <a:ln w="9525">
            <a:noFill/>
            <a:round/>
            <a:headEnd/>
            <a:tailEnd/>
          </a:ln>
        </p:spPr>
      </p:pic>
      <p:pic>
        <p:nvPicPr>
          <p:cNvPr id="3078" name="Picture 5"/>
          <p:cNvPicPr>
            <a:picLocks noChangeAspect="1" noChangeArrowheads="1"/>
          </p:cNvPicPr>
          <p:nvPr/>
        </p:nvPicPr>
        <p:blipFill>
          <a:blip r:embed="rId19"/>
          <a:srcRect/>
          <a:stretch>
            <a:fillRect/>
          </a:stretch>
        </p:blipFill>
        <p:spPr bwMode="auto">
          <a:xfrm>
            <a:off x="7086600" y="5029200"/>
            <a:ext cx="2020888" cy="2157413"/>
          </a:xfrm>
          <a:prstGeom prst="rect">
            <a:avLst/>
          </a:prstGeom>
          <a:noFill/>
          <a:ln w="9525">
            <a:noFill/>
            <a:round/>
            <a:headEnd/>
            <a:tailEnd/>
          </a:ln>
        </p:spPr>
      </p:pic>
      <p:pic>
        <p:nvPicPr>
          <p:cNvPr id="3079" name="Picture 22"/>
          <p:cNvPicPr>
            <a:picLocks noChangeAspect="1" noChangeArrowheads="1"/>
          </p:cNvPicPr>
          <p:nvPr/>
        </p:nvPicPr>
        <p:blipFill>
          <a:blip r:embed="rId20"/>
          <a:srcRect/>
          <a:stretch>
            <a:fillRect/>
          </a:stretch>
        </p:blipFill>
        <p:spPr bwMode="auto">
          <a:xfrm>
            <a:off x="2478088" y="5875338"/>
            <a:ext cx="4295775" cy="466725"/>
          </a:xfrm>
          <a:prstGeom prst="rect">
            <a:avLst/>
          </a:prstGeom>
          <a:noFill/>
          <a:ln w="9525">
            <a:noFill/>
            <a:round/>
            <a:headEnd/>
            <a:tailEnd/>
          </a:ln>
        </p:spPr>
      </p:pic>
      <p:pic>
        <p:nvPicPr>
          <p:cNvPr id="3080" name="Picture 23"/>
          <p:cNvPicPr>
            <a:picLocks noChangeAspect="1" noChangeArrowheads="1"/>
          </p:cNvPicPr>
          <p:nvPr/>
        </p:nvPicPr>
        <p:blipFill>
          <a:blip r:embed="rId21"/>
          <a:srcRect/>
          <a:stretch>
            <a:fillRect/>
          </a:stretch>
        </p:blipFill>
        <p:spPr bwMode="auto">
          <a:xfrm>
            <a:off x="2514600" y="6291263"/>
            <a:ext cx="3459163" cy="230187"/>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body" idx="1"/>
          </p:nvPr>
        </p:nvSpPr>
        <p:spPr/>
        <p:txBody>
          <a:bodyPr/>
          <a:lstStyle/>
          <a:p>
            <a:pPr eaLnBrk="1">
              <a:buFont typeface="Times New Roman" pitchFamily="18" charset="0"/>
              <a:buNone/>
            </a:pPr>
            <a:endParaRPr lang="en-GB" smtClean="0">
              <a:solidFill>
                <a:schemeClr val="accent2"/>
              </a:solidFill>
              <a:latin typeface="Calibri" pitchFamily="34" charset="0"/>
            </a:endParaRPr>
          </a:p>
          <a:p>
            <a:pPr eaLnBrk="1">
              <a:buFont typeface="Times New Roman" pitchFamily="18" charset="0"/>
              <a:buNone/>
            </a:pPr>
            <a:endParaRPr lang="en-GB" smtClean="0">
              <a:solidFill>
                <a:schemeClr val="accent2"/>
              </a:solidFill>
              <a:latin typeface="Calibri" pitchFamily="34" charset="0"/>
            </a:endParaRPr>
          </a:p>
        </p:txBody>
      </p:sp>
      <p:pic>
        <p:nvPicPr>
          <p:cNvPr id="4099" name="Picture 3" descr="CareerS"/>
          <p:cNvPicPr>
            <a:picLocks noChangeAspect="1" noChangeArrowheads="1"/>
          </p:cNvPicPr>
          <p:nvPr/>
        </p:nvPicPr>
        <p:blipFill>
          <a:blip r:embed="rId3"/>
          <a:srcRect/>
          <a:stretch>
            <a:fillRect/>
          </a:stretch>
        </p:blipFill>
        <p:spPr bwMode="auto">
          <a:xfrm>
            <a:off x="468313" y="476250"/>
            <a:ext cx="2592387" cy="1055688"/>
          </a:xfrm>
          <a:prstGeom prst="rect">
            <a:avLst/>
          </a:prstGeom>
          <a:noFill/>
          <a:ln w="9525">
            <a:noFill/>
            <a:miter lim="800000"/>
            <a:headEnd/>
            <a:tailEnd/>
          </a:ln>
        </p:spPr>
      </p:pic>
      <p:pic>
        <p:nvPicPr>
          <p:cNvPr id="4100" name="Picture 5"/>
          <p:cNvPicPr>
            <a:picLocks noChangeAspect="1" noChangeArrowheads="1"/>
          </p:cNvPicPr>
          <p:nvPr/>
        </p:nvPicPr>
        <p:blipFill>
          <a:blip r:embed="rId4"/>
          <a:srcRect/>
          <a:stretch>
            <a:fillRect/>
          </a:stretch>
        </p:blipFill>
        <p:spPr bwMode="auto">
          <a:xfrm>
            <a:off x="7086600" y="5029200"/>
            <a:ext cx="2020888" cy="2157413"/>
          </a:xfrm>
          <a:prstGeom prst="rect">
            <a:avLst/>
          </a:prstGeom>
          <a:noFill/>
          <a:ln w="9525">
            <a:noFill/>
            <a:round/>
            <a:headEnd/>
            <a:tailEnd/>
          </a:ln>
        </p:spPr>
      </p:pic>
      <p:sp>
        <p:nvSpPr>
          <p:cNvPr id="4101" name="Rectangle 9"/>
          <p:cNvSpPr>
            <a:spLocks noGrp="1" noChangeArrowheads="1"/>
          </p:cNvSpPr>
          <p:nvPr>
            <p:ph type="title"/>
          </p:nvPr>
        </p:nvSpPr>
        <p:spPr>
          <a:xfrm>
            <a:off x="179388" y="1916113"/>
            <a:ext cx="8280400" cy="3529012"/>
          </a:xfrm>
        </p:spPr>
        <p:txBody>
          <a:bodyPr/>
          <a:lstStyle/>
          <a:p>
            <a:pPr algn="l" eaLnBrk="1">
              <a:buFont typeface="Times New Roman" pitchFamily="18" charset="0"/>
              <a:buChar char="•"/>
            </a:pPr>
            <a:r>
              <a:rPr lang="en-US" sz="1600" smtClean="0"/>
              <a:t> </a:t>
            </a:r>
            <a:r>
              <a:rPr lang="en-US" sz="1600" smtClean="0">
                <a:solidFill>
                  <a:schemeClr val="tx1"/>
                </a:solidFill>
              </a:rPr>
              <a:t>New Tempus project coordinated by University of Belgrade (2011-2013)</a:t>
            </a:r>
            <a:br>
              <a:rPr lang="en-US" sz="1600" smtClean="0">
                <a:solidFill>
                  <a:schemeClr val="tx1"/>
                </a:solidFill>
              </a:rPr>
            </a:br>
            <a:r>
              <a:rPr lang="en-US" sz="1600" smtClean="0">
                <a:solidFill>
                  <a:schemeClr val="tx1"/>
                </a:solidFill>
              </a:rPr>
              <a:t/>
            </a:r>
            <a:br>
              <a:rPr lang="en-US" sz="1600" smtClean="0">
                <a:solidFill>
                  <a:schemeClr val="tx1"/>
                </a:solidFill>
              </a:rPr>
            </a:br>
            <a:r>
              <a:rPr lang="en-US" sz="1600" smtClean="0">
                <a:solidFill>
                  <a:schemeClr val="tx1"/>
                </a:solidFill>
              </a:rPr>
              <a:t>wider objective: </a:t>
            </a:r>
            <a:br>
              <a:rPr lang="en-US" sz="1600" smtClean="0">
                <a:solidFill>
                  <a:schemeClr val="tx1"/>
                </a:solidFill>
              </a:rPr>
            </a:br>
            <a:r>
              <a:rPr lang="sr-Latn-CS" sz="1600" b="1" smtClean="0">
                <a:solidFill>
                  <a:schemeClr val="tx1"/>
                </a:solidFill>
              </a:rPr>
              <a:t>DEVELOPMENT OF CAREER GUIDANCE AIMED AT IMPROVING HIGHER EDUCATION IN SERBIA</a:t>
            </a:r>
            <a:r>
              <a:rPr lang="sr-Latn-CS" sz="1600" smtClean="0">
                <a:solidFill>
                  <a:schemeClr val="tx1"/>
                </a:solidFill>
              </a:rPr>
              <a:t/>
            </a:r>
            <a:br>
              <a:rPr lang="sr-Latn-CS" sz="1600" smtClean="0">
                <a:solidFill>
                  <a:schemeClr val="tx1"/>
                </a:solidFill>
              </a:rPr>
            </a:br>
            <a:r>
              <a:rPr lang="en-US" sz="1600" smtClean="0">
                <a:solidFill>
                  <a:schemeClr val="tx1"/>
                </a:solidFill>
              </a:rPr>
              <a:t/>
            </a:r>
            <a:br>
              <a:rPr lang="en-US" sz="1600" smtClean="0">
                <a:solidFill>
                  <a:schemeClr val="tx1"/>
                </a:solidFill>
              </a:rPr>
            </a:br>
            <a:r>
              <a:rPr lang="sr-Latn-CS" sz="1600" smtClean="0">
                <a:solidFill>
                  <a:schemeClr val="tx1"/>
                </a:solidFill>
              </a:rPr>
              <a:t>Specif</a:t>
            </a:r>
            <a:r>
              <a:rPr lang="en-US" sz="1600" smtClean="0">
                <a:solidFill>
                  <a:schemeClr val="tx1"/>
                </a:solidFill>
              </a:rPr>
              <a:t>ic objectives</a:t>
            </a:r>
            <a:r>
              <a:rPr lang="sr-Latn-CS" sz="1600" smtClean="0">
                <a:solidFill>
                  <a:schemeClr val="tx1"/>
                </a:solidFill>
              </a:rPr>
              <a:t>: </a:t>
            </a:r>
            <a:br>
              <a:rPr lang="sr-Latn-CS" sz="1600" smtClean="0">
                <a:solidFill>
                  <a:schemeClr val="tx1"/>
                </a:solidFill>
              </a:rPr>
            </a:br>
            <a:r>
              <a:rPr lang="en-US" sz="1600" smtClean="0">
                <a:solidFill>
                  <a:schemeClr val="tx1"/>
                </a:solidFill>
              </a:rPr>
              <a:t>1) Development of Services for Career Information, Guidance and Education aiming to increase youth employability, </a:t>
            </a:r>
            <a:br>
              <a:rPr lang="en-US" sz="1600" smtClean="0">
                <a:solidFill>
                  <a:schemeClr val="tx1"/>
                </a:solidFill>
              </a:rPr>
            </a:br>
            <a:r>
              <a:rPr lang="en-US" sz="1600" smtClean="0">
                <a:solidFill>
                  <a:schemeClr val="tx1"/>
                </a:solidFill>
              </a:rPr>
              <a:t>2) Enabling wider accessibility and variety of programs in Career guidance at Higher Education Institutions (HEI), </a:t>
            </a:r>
            <a:br>
              <a:rPr lang="en-US" sz="1600" smtClean="0">
                <a:solidFill>
                  <a:schemeClr val="tx1"/>
                </a:solidFill>
              </a:rPr>
            </a:br>
            <a:r>
              <a:rPr lang="en-US" sz="1600" smtClean="0">
                <a:solidFill>
                  <a:schemeClr val="tx1"/>
                </a:solidFill>
              </a:rPr>
              <a:t>3) Raising the level of recognizing importance of Career Guidance by the policy makers and other stake holders and </a:t>
            </a:r>
            <a:br>
              <a:rPr lang="en-US" sz="1600" smtClean="0">
                <a:solidFill>
                  <a:schemeClr val="tx1"/>
                </a:solidFill>
              </a:rPr>
            </a:br>
            <a:r>
              <a:rPr lang="en-US" sz="1600" smtClean="0">
                <a:solidFill>
                  <a:schemeClr val="tx1"/>
                </a:solidFill>
              </a:rPr>
              <a:t>4) Development of Career Guidance and Counseling (CGC) Program for Young People between the Ages of 19 and 30 (students) and Мethodology for CGC Centres of HEI</a:t>
            </a:r>
            <a:br>
              <a:rPr lang="en-US" sz="1600" smtClean="0">
                <a:solidFill>
                  <a:schemeClr val="tx1"/>
                </a:solidFill>
              </a:rPr>
            </a:br>
            <a:endParaRPr lang="en-US" sz="1600" smtClean="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a:r>
              <a:rPr lang="en-US" sz="3600" smtClean="0"/>
              <a:t>Careers project Consortium</a:t>
            </a:r>
            <a:r>
              <a:rPr lang="en-US" smtClean="0"/>
              <a:t> </a:t>
            </a:r>
          </a:p>
        </p:txBody>
      </p:sp>
      <p:sp>
        <p:nvSpPr>
          <p:cNvPr id="5123" name="Rectangle 3"/>
          <p:cNvSpPr>
            <a:spLocks noGrp="1" noChangeArrowheads="1"/>
          </p:cNvSpPr>
          <p:nvPr>
            <p:ph type="body" idx="1"/>
          </p:nvPr>
        </p:nvSpPr>
        <p:spPr>
          <a:xfrm>
            <a:off x="685800" y="1371600"/>
            <a:ext cx="7702550" cy="1409700"/>
          </a:xfrm>
        </p:spPr>
        <p:txBody>
          <a:bodyPr/>
          <a:lstStyle/>
          <a:p>
            <a:pPr eaLnBrk="1">
              <a:lnSpc>
                <a:spcPct val="78000"/>
              </a:lnSpc>
              <a:buFont typeface="Times New Roman" pitchFamily="18" charset="0"/>
              <a:buNone/>
            </a:pPr>
            <a:r>
              <a:rPr lang="en-US" sz="1400" b="1" smtClean="0"/>
              <a:t>3 EU partners / UK, Italy, Poland</a:t>
            </a:r>
          </a:p>
          <a:p>
            <a:pPr eaLnBrk="1">
              <a:lnSpc>
                <a:spcPct val="78000"/>
              </a:lnSpc>
              <a:buFont typeface="Times New Roman" pitchFamily="18" charset="0"/>
              <a:buNone/>
            </a:pPr>
            <a:r>
              <a:rPr lang="en-US" sz="1400" b="1" smtClean="0"/>
              <a:t>2 ministries / Education and Science and Youth and Sport</a:t>
            </a:r>
          </a:p>
          <a:p>
            <a:pPr eaLnBrk="1">
              <a:lnSpc>
                <a:spcPct val="78000"/>
              </a:lnSpc>
              <a:buFont typeface="Times New Roman" pitchFamily="18" charset="0"/>
              <a:buNone/>
            </a:pPr>
            <a:r>
              <a:rPr lang="en-US" sz="1400" b="1" smtClean="0"/>
              <a:t>5 Serbian universities / Belgrade, Novi Sad, Nis, Kragujevac, Singidunum</a:t>
            </a:r>
          </a:p>
          <a:p>
            <a:pPr eaLnBrk="1">
              <a:lnSpc>
                <a:spcPct val="78000"/>
              </a:lnSpc>
              <a:buFont typeface="Times New Roman" pitchFamily="18" charset="0"/>
              <a:buNone/>
            </a:pPr>
            <a:r>
              <a:rPr lang="en-US" sz="1400" b="1" smtClean="0"/>
              <a:t>Student Conference of Universities of Serbia </a:t>
            </a:r>
            <a:endParaRPr lang="sr-Latn-CS" sz="1400" b="1" smtClean="0">
              <a:latin typeface="Arial" charset="0"/>
            </a:endParaRPr>
          </a:p>
          <a:p>
            <a:pPr eaLnBrk="1">
              <a:lnSpc>
                <a:spcPct val="78000"/>
              </a:lnSpc>
              <a:buFont typeface="Times New Roman" pitchFamily="18" charset="0"/>
              <a:buNone/>
            </a:pPr>
            <a:r>
              <a:rPr lang="en-US" sz="1400" b="1" smtClean="0"/>
              <a:t>3 non academic institutions</a:t>
            </a:r>
          </a:p>
        </p:txBody>
      </p:sp>
      <p:sp>
        <p:nvSpPr>
          <p:cNvPr id="5124" name="AutoShape 5"/>
          <p:cNvSpPr>
            <a:spLocks noChangeArrowheads="1"/>
          </p:cNvSpPr>
          <p:nvPr/>
        </p:nvSpPr>
        <p:spPr bwMode="auto">
          <a:xfrm>
            <a:off x="2195513" y="3063875"/>
            <a:ext cx="4570412" cy="2741613"/>
          </a:xfrm>
          <a:prstGeom prst="roundRect">
            <a:avLst>
              <a:gd name="adj" fmla="val 6537"/>
            </a:avLst>
          </a:prstGeom>
          <a:solidFill>
            <a:srgbClr val="FFFFFF"/>
          </a:solidFill>
          <a:ln w="9525">
            <a:solidFill>
              <a:srgbClr val="FFFFFF"/>
            </a:solidFill>
            <a:round/>
            <a:headEnd/>
            <a:tailEnd/>
          </a:ln>
        </p:spPr>
        <p:txBody>
          <a:bodyPr wrap="none" anchor="ctr"/>
          <a:lstStyle/>
          <a:p>
            <a:endParaRPr lang="en-US"/>
          </a:p>
        </p:txBody>
      </p:sp>
      <p:pic>
        <p:nvPicPr>
          <p:cNvPr id="5125" name="Picture 6"/>
          <p:cNvPicPr>
            <a:picLocks noChangeAspect="1" noChangeArrowheads="1"/>
          </p:cNvPicPr>
          <p:nvPr/>
        </p:nvPicPr>
        <p:blipFill>
          <a:blip r:embed="rId2"/>
          <a:srcRect/>
          <a:stretch>
            <a:fillRect/>
          </a:stretch>
        </p:blipFill>
        <p:spPr bwMode="auto">
          <a:xfrm>
            <a:off x="2393950" y="4000500"/>
            <a:ext cx="604838" cy="717550"/>
          </a:xfrm>
          <a:prstGeom prst="rect">
            <a:avLst/>
          </a:prstGeom>
          <a:noFill/>
          <a:ln w="9525">
            <a:noFill/>
            <a:round/>
            <a:headEnd/>
            <a:tailEnd/>
          </a:ln>
        </p:spPr>
      </p:pic>
      <p:pic>
        <p:nvPicPr>
          <p:cNvPr id="5126" name="Picture 7"/>
          <p:cNvPicPr>
            <a:picLocks noChangeAspect="1" noChangeArrowheads="1"/>
          </p:cNvPicPr>
          <p:nvPr/>
        </p:nvPicPr>
        <p:blipFill>
          <a:blip r:embed="rId3"/>
          <a:srcRect/>
          <a:stretch>
            <a:fillRect/>
          </a:stretch>
        </p:blipFill>
        <p:spPr bwMode="auto">
          <a:xfrm>
            <a:off x="3113088" y="4071938"/>
            <a:ext cx="504825" cy="504825"/>
          </a:xfrm>
          <a:prstGeom prst="rect">
            <a:avLst/>
          </a:prstGeom>
          <a:noFill/>
          <a:ln w="9525">
            <a:noFill/>
            <a:round/>
            <a:headEnd/>
            <a:tailEnd/>
          </a:ln>
        </p:spPr>
      </p:pic>
      <p:pic>
        <p:nvPicPr>
          <p:cNvPr id="5127" name="Picture 8"/>
          <p:cNvPicPr>
            <a:picLocks noChangeAspect="1" noChangeArrowheads="1"/>
          </p:cNvPicPr>
          <p:nvPr/>
        </p:nvPicPr>
        <p:blipFill>
          <a:blip r:embed="rId4"/>
          <a:srcRect/>
          <a:stretch>
            <a:fillRect/>
          </a:stretch>
        </p:blipFill>
        <p:spPr bwMode="auto">
          <a:xfrm>
            <a:off x="4408488" y="4071938"/>
            <a:ext cx="496887" cy="493712"/>
          </a:xfrm>
          <a:prstGeom prst="rect">
            <a:avLst/>
          </a:prstGeom>
          <a:noFill/>
          <a:ln w="9525">
            <a:noFill/>
            <a:round/>
            <a:headEnd/>
            <a:tailEnd/>
          </a:ln>
        </p:spPr>
      </p:pic>
      <p:pic>
        <p:nvPicPr>
          <p:cNvPr id="5128" name="Picture 9"/>
          <p:cNvPicPr>
            <a:picLocks noChangeAspect="1" noChangeArrowheads="1"/>
          </p:cNvPicPr>
          <p:nvPr/>
        </p:nvPicPr>
        <p:blipFill>
          <a:blip r:embed="rId5"/>
          <a:srcRect/>
          <a:stretch>
            <a:fillRect/>
          </a:stretch>
        </p:blipFill>
        <p:spPr bwMode="auto">
          <a:xfrm>
            <a:off x="5057775" y="4071938"/>
            <a:ext cx="503238" cy="503237"/>
          </a:xfrm>
          <a:prstGeom prst="rect">
            <a:avLst/>
          </a:prstGeom>
          <a:noFill/>
          <a:ln w="9525">
            <a:noFill/>
            <a:round/>
            <a:headEnd/>
            <a:tailEnd/>
          </a:ln>
        </p:spPr>
      </p:pic>
      <p:pic>
        <p:nvPicPr>
          <p:cNvPr id="5129" name="Picture 10"/>
          <p:cNvPicPr>
            <a:picLocks noChangeAspect="1" noChangeArrowheads="1"/>
          </p:cNvPicPr>
          <p:nvPr/>
        </p:nvPicPr>
        <p:blipFill>
          <a:blip r:embed="rId6"/>
          <a:srcRect/>
          <a:stretch>
            <a:fillRect/>
          </a:stretch>
        </p:blipFill>
        <p:spPr bwMode="auto">
          <a:xfrm>
            <a:off x="5705475" y="4071938"/>
            <a:ext cx="935038" cy="565150"/>
          </a:xfrm>
          <a:prstGeom prst="rect">
            <a:avLst/>
          </a:prstGeom>
          <a:noFill/>
          <a:ln w="9525">
            <a:noFill/>
            <a:round/>
            <a:headEnd/>
            <a:tailEnd/>
          </a:ln>
        </p:spPr>
      </p:pic>
      <p:pic>
        <p:nvPicPr>
          <p:cNvPr id="5130" name="Picture 11"/>
          <p:cNvPicPr>
            <a:picLocks noChangeAspect="1" noChangeArrowheads="1"/>
          </p:cNvPicPr>
          <p:nvPr/>
        </p:nvPicPr>
        <p:blipFill>
          <a:blip r:embed="rId7"/>
          <a:srcRect/>
          <a:stretch>
            <a:fillRect/>
          </a:stretch>
        </p:blipFill>
        <p:spPr bwMode="auto">
          <a:xfrm>
            <a:off x="5129213" y="5295900"/>
            <a:ext cx="946150" cy="401638"/>
          </a:xfrm>
          <a:prstGeom prst="rect">
            <a:avLst/>
          </a:prstGeom>
          <a:noFill/>
          <a:ln w="9525">
            <a:noFill/>
            <a:round/>
            <a:headEnd/>
            <a:tailEnd/>
          </a:ln>
        </p:spPr>
      </p:pic>
      <p:pic>
        <p:nvPicPr>
          <p:cNvPr id="5131" name="Picture 12"/>
          <p:cNvPicPr>
            <a:picLocks noChangeAspect="1" noChangeArrowheads="1"/>
          </p:cNvPicPr>
          <p:nvPr/>
        </p:nvPicPr>
        <p:blipFill>
          <a:blip r:embed="rId8"/>
          <a:srcRect/>
          <a:stretch>
            <a:fillRect/>
          </a:stretch>
        </p:blipFill>
        <p:spPr bwMode="auto">
          <a:xfrm>
            <a:off x="3833813" y="5300663"/>
            <a:ext cx="1150937" cy="349250"/>
          </a:xfrm>
          <a:prstGeom prst="rect">
            <a:avLst/>
          </a:prstGeom>
          <a:noFill/>
          <a:ln w="9525">
            <a:noFill/>
            <a:round/>
            <a:headEnd/>
            <a:tailEnd/>
          </a:ln>
        </p:spPr>
      </p:pic>
      <p:pic>
        <p:nvPicPr>
          <p:cNvPr id="5132" name="Picture 13"/>
          <p:cNvPicPr>
            <a:picLocks noChangeAspect="1" noChangeArrowheads="1"/>
          </p:cNvPicPr>
          <p:nvPr/>
        </p:nvPicPr>
        <p:blipFill>
          <a:blip r:embed="rId9"/>
          <a:srcRect/>
          <a:stretch>
            <a:fillRect/>
          </a:stretch>
        </p:blipFill>
        <p:spPr bwMode="auto">
          <a:xfrm>
            <a:off x="4986338" y="3208338"/>
            <a:ext cx="714375" cy="714375"/>
          </a:xfrm>
          <a:prstGeom prst="rect">
            <a:avLst/>
          </a:prstGeom>
          <a:noFill/>
          <a:ln w="9525">
            <a:noFill/>
            <a:round/>
            <a:headEnd/>
            <a:tailEnd/>
          </a:ln>
        </p:spPr>
      </p:pic>
      <p:pic>
        <p:nvPicPr>
          <p:cNvPr id="5133" name="Picture 14"/>
          <p:cNvPicPr>
            <a:picLocks noChangeAspect="1" noChangeArrowheads="1"/>
          </p:cNvPicPr>
          <p:nvPr/>
        </p:nvPicPr>
        <p:blipFill>
          <a:blip r:embed="rId10"/>
          <a:srcRect/>
          <a:stretch>
            <a:fillRect/>
          </a:stretch>
        </p:blipFill>
        <p:spPr bwMode="auto">
          <a:xfrm>
            <a:off x="4697413" y="4648200"/>
            <a:ext cx="1149350" cy="598488"/>
          </a:xfrm>
          <a:prstGeom prst="rect">
            <a:avLst/>
          </a:prstGeom>
          <a:noFill/>
          <a:ln w="9525">
            <a:noFill/>
            <a:round/>
            <a:headEnd/>
            <a:tailEnd/>
          </a:ln>
        </p:spPr>
      </p:pic>
      <p:pic>
        <p:nvPicPr>
          <p:cNvPr id="5134" name="Picture 15"/>
          <p:cNvPicPr>
            <a:picLocks noChangeAspect="1" noChangeArrowheads="1"/>
          </p:cNvPicPr>
          <p:nvPr/>
        </p:nvPicPr>
        <p:blipFill>
          <a:blip r:embed="rId11"/>
          <a:srcRect/>
          <a:stretch>
            <a:fillRect/>
          </a:stretch>
        </p:blipFill>
        <p:spPr bwMode="auto">
          <a:xfrm>
            <a:off x="3833813" y="4143375"/>
            <a:ext cx="379412" cy="469900"/>
          </a:xfrm>
          <a:prstGeom prst="rect">
            <a:avLst/>
          </a:prstGeom>
          <a:noFill/>
          <a:ln w="9525">
            <a:noFill/>
            <a:round/>
            <a:headEnd/>
            <a:tailEnd/>
          </a:ln>
        </p:spPr>
      </p:pic>
      <p:pic>
        <p:nvPicPr>
          <p:cNvPr id="5135" name="Picture 16"/>
          <p:cNvPicPr>
            <a:picLocks noChangeAspect="1" noChangeArrowheads="1"/>
          </p:cNvPicPr>
          <p:nvPr/>
        </p:nvPicPr>
        <p:blipFill>
          <a:blip r:embed="rId12"/>
          <a:srcRect/>
          <a:stretch>
            <a:fillRect/>
          </a:stretch>
        </p:blipFill>
        <p:spPr bwMode="auto">
          <a:xfrm>
            <a:off x="2916238" y="4648200"/>
            <a:ext cx="1582737" cy="504825"/>
          </a:xfrm>
          <a:prstGeom prst="rect">
            <a:avLst/>
          </a:prstGeom>
          <a:noFill/>
          <a:ln w="9525">
            <a:noFill/>
            <a:round/>
            <a:headEnd/>
            <a:tailEnd/>
          </a:ln>
        </p:spPr>
      </p:pic>
      <p:pic>
        <p:nvPicPr>
          <p:cNvPr id="5136" name="Picture 17"/>
          <p:cNvPicPr>
            <a:picLocks noChangeAspect="1" noChangeArrowheads="1"/>
          </p:cNvPicPr>
          <p:nvPr/>
        </p:nvPicPr>
        <p:blipFill>
          <a:blip r:embed="rId13"/>
          <a:srcRect/>
          <a:stretch>
            <a:fillRect/>
          </a:stretch>
        </p:blipFill>
        <p:spPr bwMode="auto">
          <a:xfrm>
            <a:off x="3186113" y="3351213"/>
            <a:ext cx="862012" cy="568325"/>
          </a:xfrm>
          <a:prstGeom prst="rect">
            <a:avLst/>
          </a:prstGeom>
          <a:noFill/>
          <a:ln w="9525">
            <a:noFill/>
            <a:round/>
            <a:headEnd/>
            <a:tailEnd/>
          </a:ln>
        </p:spPr>
      </p:pic>
      <p:pic>
        <p:nvPicPr>
          <p:cNvPr id="5137" name="Picture 18"/>
          <p:cNvPicPr>
            <a:picLocks noChangeAspect="1" noChangeArrowheads="1"/>
          </p:cNvPicPr>
          <p:nvPr/>
        </p:nvPicPr>
        <p:blipFill>
          <a:blip r:embed="rId14"/>
          <a:srcRect/>
          <a:stretch>
            <a:fillRect/>
          </a:stretch>
        </p:blipFill>
        <p:spPr bwMode="auto">
          <a:xfrm>
            <a:off x="4194175" y="3279775"/>
            <a:ext cx="633413" cy="636588"/>
          </a:xfrm>
          <a:prstGeom prst="rect">
            <a:avLst/>
          </a:prstGeom>
          <a:noFill/>
          <a:ln w="9525">
            <a:noFill/>
            <a:round/>
            <a:headEnd/>
            <a:tailEnd/>
          </a:ln>
        </p:spPr>
      </p:pic>
      <p:pic>
        <p:nvPicPr>
          <p:cNvPr id="5138" name="Picture 19"/>
          <p:cNvPicPr>
            <a:picLocks noChangeAspect="1" noChangeArrowheads="1"/>
          </p:cNvPicPr>
          <p:nvPr/>
        </p:nvPicPr>
        <p:blipFill>
          <a:blip r:embed="rId15"/>
          <a:srcRect/>
          <a:stretch>
            <a:fillRect/>
          </a:stretch>
        </p:blipFill>
        <p:spPr bwMode="auto">
          <a:xfrm>
            <a:off x="2652713" y="5235575"/>
            <a:ext cx="1006475" cy="533400"/>
          </a:xfrm>
          <a:prstGeom prst="rect">
            <a:avLst/>
          </a:prstGeom>
          <a:noFill/>
          <a:ln w="9525">
            <a:noFill/>
            <a:round/>
            <a:headEnd/>
            <a:tailEnd/>
          </a:ln>
        </p:spPr>
      </p:pic>
      <p:pic>
        <p:nvPicPr>
          <p:cNvPr id="5139" name="Picture 21"/>
          <p:cNvPicPr>
            <a:picLocks noChangeAspect="1" noChangeArrowheads="1"/>
          </p:cNvPicPr>
          <p:nvPr/>
        </p:nvPicPr>
        <p:blipFill>
          <a:blip r:embed="rId16"/>
          <a:srcRect/>
          <a:stretch>
            <a:fillRect/>
          </a:stretch>
        </p:blipFill>
        <p:spPr bwMode="auto">
          <a:xfrm>
            <a:off x="7086600" y="5029200"/>
            <a:ext cx="2020888" cy="2157413"/>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noChangeArrowheads="1"/>
          </p:cNvSpPr>
          <p:nvPr>
            <p:ph type="body" idx="1"/>
          </p:nvPr>
        </p:nvSpPr>
        <p:spPr>
          <a:xfrm>
            <a:off x="395288" y="692150"/>
            <a:ext cx="7705725" cy="4679950"/>
          </a:xfrm>
        </p:spPr>
        <p:txBody>
          <a:bodyPr/>
          <a:lstStyle/>
          <a:p>
            <a:pPr eaLnBrk="1">
              <a:lnSpc>
                <a:spcPct val="90000"/>
              </a:lnSpc>
              <a:buFont typeface="Times New Roman" pitchFamily="18" charset="0"/>
              <a:buNone/>
            </a:pPr>
            <a:r>
              <a:rPr lang="en-US" sz="1600" smtClean="0">
                <a:solidFill>
                  <a:schemeClr val="tx1"/>
                </a:solidFill>
              </a:rPr>
              <a:t>Through project activities it is intended to: </a:t>
            </a:r>
          </a:p>
          <a:p>
            <a:pPr eaLnBrk="1">
              <a:lnSpc>
                <a:spcPct val="90000"/>
              </a:lnSpc>
              <a:buFont typeface="Times New Roman" pitchFamily="18" charset="0"/>
              <a:buNone/>
            </a:pPr>
            <a:r>
              <a:rPr lang="en-US" sz="1600" smtClean="0">
                <a:solidFill>
                  <a:schemeClr val="tx1"/>
                </a:solidFill>
              </a:rPr>
              <a:t>build the System of career guidance at university level in Serbia, according to the priorities that define the new paradigm of career guidance – </a:t>
            </a:r>
            <a:r>
              <a:rPr lang="en-US" sz="1600" b="1" smtClean="0">
                <a:solidFill>
                  <a:schemeClr val="tx1"/>
                </a:solidFill>
              </a:rPr>
              <a:t>lifelong guidance</a:t>
            </a:r>
            <a:r>
              <a:rPr lang="en-US" sz="1600" smtClean="0">
                <a:solidFill>
                  <a:schemeClr val="tx1"/>
                </a:solidFill>
              </a:rPr>
              <a:t>: </a:t>
            </a:r>
          </a:p>
          <a:p>
            <a:pPr eaLnBrk="1">
              <a:lnSpc>
                <a:spcPct val="90000"/>
              </a:lnSpc>
            </a:pPr>
            <a:r>
              <a:rPr lang="en-US" sz="1600" smtClean="0">
                <a:solidFill>
                  <a:schemeClr val="tx1"/>
                </a:solidFill>
              </a:rPr>
              <a:t>the centrality of the student  in the provision of career services, </a:t>
            </a:r>
          </a:p>
          <a:p>
            <a:pPr eaLnBrk="1">
              <a:lnSpc>
                <a:spcPct val="90000"/>
              </a:lnSpc>
            </a:pPr>
            <a:r>
              <a:rPr lang="en-US" sz="1600" smtClean="0">
                <a:solidFill>
                  <a:schemeClr val="tx1"/>
                </a:solidFill>
              </a:rPr>
              <a:t>the need to refocus provision to develop the skills of individuals to manage their career and learning,</a:t>
            </a:r>
          </a:p>
          <a:p>
            <a:pPr eaLnBrk="1">
              <a:lnSpc>
                <a:spcPct val="90000"/>
              </a:lnSpc>
              <a:buClr>
                <a:schemeClr val="accent2"/>
              </a:buClr>
              <a:buFont typeface="Times New Roman" pitchFamily="18" charset="0"/>
              <a:buNone/>
            </a:pPr>
            <a:r>
              <a:rPr lang="en-US" sz="1600" smtClean="0">
                <a:solidFill>
                  <a:schemeClr val="tx1"/>
                </a:solidFill>
              </a:rPr>
              <a:t>widen the access to services and improve their quality</a:t>
            </a:r>
          </a:p>
          <a:p>
            <a:pPr eaLnBrk="1">
              <a:lnSpc>
                <a:spcPct val="80000"/>
              </a:lnSpc>
              <a:buFont typeface="Times New Roman" pitchFamily="18" charset="0"/>
              <a:buNone/>
            </a:pPr>
            <a:r>
              <a:rPr lang="en-GB" sz="1600" smtClean="0">
                <a:solidFill>
                  <a:schemeClr val="tx1"/>
                </a:solidFill>
              </a:rPr>
              <a:t>Beneficiaries of the project outcomes are: </a:t>
            </a:r>
          </a:p>
          <a:p>
            <a:pPr lvl="1" eaLnBrk="1">
              <a:lnSpc>
                <a:spcPct val="80000"/>
              </a:lnSpc>
              <a:buFont typeface="Wingdings" pitchFamily="2" charset="2"/>
              <a:buChar char="Ø"/>
            </a:pPr>
            <a:r>
              <a:rPr lang="en-US" sz="1600" smtClean="0">
                <a:solidFill>
                  <a:schemeClr val="tx1"/>
                </a:solidFill>
              </a:rPr>
              <a:t>students,</a:t>
            </a:r>
            <a:endParaRPr lang="sr-Latn-CS" sz="1600" smtClean="0">
              <a:solidFill>
                <a:schemeClr val="tx1"/>
              </a:solidFill>
            </a:endParaRPr>
          </a:p>
          <a:p>
            <a:pPr lvl="1" eaLnBrk="1">
              <a:lnSpc>
                <a:spcPct val="80000"/>
              </a:lnSpc>
              <a:buFont typeface="Wingdings" pitchFamily="2" charset="2"/>
              <a:buChar char="Ø"/>
            </a:pPr>
            <a:r>
              <a:rPr lang="en-US" sz="1600" smtClean="0">
                <a:solidFill>
                  <a:schemeClr val="tx1"/>
                </a:solidFill>
              </a:rPr>
              <a:t>universities,</a:t>
            </a:r>
            <a:endParaRPr lang="sr-Latn-CS" sz="1600" smtClean="0">
              <a:solidFill>
                <a:schemeClr val="tx1"/>
              </a:solidFill>
            </a:endParaRPr>
          </a:p>
          <a:p>
            <a:pPr lvl="1" eaLnBrk="1">
              <a:lnSpc>
                <a:spcPct val="80000"/>
              </a:lnSpc>
              <a:buFont typeface="Wingdings" pitchFamily="2" charset="2"/>
              <a:buChar char="Ø"/>
            </a:pPr>
            <a:r>
              <a:rPr lang="en-US" sz="1600" smtClean="0">
                <a:solidFill>
                  <a:schemeClr val="tx1"/>
                </a:solidFill>
              </a:rPr>
              <a:t>academic staff, </a:t>
            </a:r>
            <a:endParaRPr lang="sr-Latn-CS" sz="1600" smtClean="0">
              <a:solidFill>
                <a:schemeClr val="tx1"/>
              </a:solidFill>
            </a:endParaRPr>
          </a:p>
          <a:p>
            <a:pPr lvl="1" eaLnBrk="1">
              <a:lnSpc>
                <a:spcPct val="80000"/>
              </a:lnSpc>
              <a:buFont typeface="Wingdings" pitchFamily="2" charset="2"/>
              <a:buChar char="Ø"/>
            </a:pPr>
            <a:r>
              <a:rPr lang="en-US" sz="1600" smtClean="0">
                <a:solidFill>
                  <a:schemeClr val="tx1"/>
                </a:solidFill>
              </a:rPr>
              <a:t>employers and </a:t>
            </a:r>
            <a:endParaRPr lang="sr-Latn-CS" sz="1600" smtClean="0">
              <a:solidFill>
                <a:schemeClr val="tx1"/>
              </a:solidFill>
            </a:endParaRPr>
          </a:p>
          <a:p>
            <a:pPr lvl="1" eaLnBrk="1">
              <a:lnSpc>
                <a:spcPct val="80000"/>
              </a:lnSpc>
              <a:buFont typeface="Wingdings" pitchFamily="2" charset="2"/>
              <a:buChar char="Ø"/>
            </a:pPr>
            <a:r>
              <a:rPr lang="en-US" sz="1600" smtClean="0">
                <a:solidFill>
                  <a:schemeClr val="tx1"/>
                </a:solidFill>
              </a:rPr>
              <a:t>policy makers</a:t>
            </a:r>
          </a:p>
          <a:p>
            <a:pPr lvl="1" eaLnBrk="1">
              <a:lnSpc>
                <a:spcPct val="80000"/>
              </a:lnSpc>
              <a:buFont typeface="Wingdings" pitchFamily="2" charset="2"/>
              <a:buChar char="Ø"/>
            </a:pPr>
            <a:endParaRPr lang="sr-Latn-CS" sz="1600" smtClean="0">
              <a:solidFill>
                <a:schemeClr val="tx1"/>
              </a:solidFill>
            </a:endParaRPr>
          </a:p>
          <a:p>
            <a:pPr eaLnBrk="1">
              <a:lnSpc>
                <a:spcPct val="78000"/>
              </a:lnSpc>
              <a:buFont typeface="Times New Roman" pitchFamily="18" charset="0"/>
              <a:buNone/>
            </a:pPr>
            <a:endParaRPr lang="en-US" sz="1200" smtClean="0"/>
          </a:p>
        </p:txBody>
      </p:sp>
      <p:pic>
        <p:nvPicPr>
          <p:cNvPr id="6147" name="Picture 5"/>
          <p:cNvPicPr>
            <a:picLocks noChangeAspect="1" noChangeArrowheads="1"/>
          </p:cNvPicPr>
          <p:nvPr/>
        </p:nvPicPr>
        <p:blipFill>
          <a:blip r:embed="rId2"/>
          <a:srcRect/>
          <a:stretch>
            <a:fillRect/>
          </a:stretch>
        </p:blipFill>
        <p:spPr bwMode="auto">
          <a:xfrm>
            <a:off x="7086600" y="5029200"/>
            <a:ext cx="2020888" cy="2157413"/>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sr-Latn-CS" sz="3200" smtClean="0"/>
              <a:t>First year of the project</a:t>
            </a:r>
            <a:endParaRPr lang="en-US" sz="3200" smtClean="0"/>
          </a:p>
        </p:txBody>
      </p:sp>
      <p:sp>
        <p:nvSpPr>
          <p:cNvPr id="7171" name="Rectangle 3"/>
          <p:cNvSpPr>
            <a:spLocks noGrp="1" noChangeArrowheads="1"/>
          </p:cNvSpPr>
          <p:nvPr>
            <p:ph type="body" idx="1"/>
          </p:nvPr>
        </p:nvSpPr>
        <p:spPr>
          <a:xfrm>
            <a:off x="685800" y="1371600"/>
            <a:ext cx="7558088" cy="3786188"/>
          </a:xfrm>
        </p:spPr>
        <p:txBody>
          <a:bodyPr/>
          <a:lstStyle/>
          <a:p>
            <a:pPr>
              <a:buFont typeface="Times New Roman" pitchFamily="18" charset="0"/>
              <a:buNone/>
            </a:pPr>
            <a:r>
              <a:rPr lang="en-US" sz="1800" b="1" smtClean="0"/>
              <a:t>Work package 4 –</a:t>
            </a:r>
            <a:r>
              <a:rPr lang="en-US" sz="1800" smtClean="0"/>
              <a:t> </a:t>
            </a:r>
            <a:r>
              <a:rPr lang="en-US" sz="1800" b="1" smtClean="0"/>
              <a:t>Cooperation with employers</a:t>
            </a:r>
            <a:endParaRPr lang="en-US" sz="1800" smtClean="0"/>
          </a:p>
          <a:p>
            <a:r>
              <a:rPr lang="en-US" sz="1800" smtClean="0"/>
              <a:t>Finished analysis and prepared document that represents examples of good practices of cooperation with employers – at European and national level</a:t>
            </a:r>
          </a:p>
          <a:p>
            <a:r>
              <a:rPr lang="en-US" sz="1800" smtClean="0"/>
              <a:t>Round table 13th of June 2012 at University of Novi Sad on cooperation between academic staff and employers – presentation of best EU practices and recommendations for improving existing models of cooperation between academic staff and employers aimed at enhancing student employability</a:t>
            </a:r>
          </a:p>
        </p:txBody>
      </p:sp>
      <p:pic>
        <p:nvPicPr>
          <p:cNvPr id="7172" name="Picture 21"/>
          <p:cNvPicPr>
            <a:picLocks noChangeAspect="1" noChangeArrowheads="1"/>
          </p:cNvPicPr>
          <p:nvPr/>
        </p:nvPicPr>
        <p:blipFill>
          <a:blip r:embed="rId2"/>
          <a:srcRect/>
          <a:stretch>
            <a:fillRect/>
          </a:stretch>
        </p:blipFill>
        <p:spPr bwMode="auto">
          <a:xfrm>
            <a:off x="7086600" y="5029200"/>
            <a:ext cx="2020888" cy="2157413"/>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73050"/>
            <a:ext cx="7643813" cy="492125"/>
          </a:xfrm>
        </p:spPr>
        <p:txBody>
          <a:bodyPr/>
          <a:lstStyle/>
          <a:p>
            <a:endParaRPr lang="en-US" sz="4000" smtClean="0"/>
          </a:p>
        </p:txBody>
      </p:sp>
      <p:sp>
        <p:nvSpPr>
          <p:cNvPr id="8195" name="Rectangle 3"/>
          <p:cNvSpPr>
            <a:spLocks noGrp="1" noChangeArrowheads="1"/>
          </p:cNvSpPr>
          <p:nvPr>
            <p:ph type="body" idx="1"/>
          </p:nvPr>
        </p:nvSpPr>
        <p:spPr>
          <a:xfrm>
            <a:off x="539750" y="1052513"/>
            <a:ext cx="8208963" cy="5329237"/>
          </a:xfrm>
        </p:spPr>
        <p:txBody>
          <a:bodyPr/>
          <a:lstStyle/>
          <a:p>
            <a:pPr>
              <a:lnSpc>
                <a:spcPct val="78000"/>
              </a:lnSpc>
              <a:buFont typeface="Times New Roman" pitchFamily="18" charset="0"/>
              <a:buNone/>
            </a:pPr>
            <a:r>
              <a:rPr lang="en-US" sz="1600" b="1" smtClean="0"/>
              <a:t>Work package 5 –</a:t>
            </a:r>
            <a:r>
              <a:rPr lang="en-US" sz="1600" smtClean="0"/>
              <a:t> </a:t>
            </a:r>
            <a:r>
              <a:rPr lang="en-US" sz="1600" b="1" smtClean="0"/>
              <a:t>Strengthening capacities</a:t>
            </a:r>
            <a:r>
              <a:rPr lang="en-US" sz="1400" smtClean="0"/>
              <a:t> </a:t>
            </a:r>
          </a:p>
          <a:p>
            <a:pPr>
              <a:lnSpc>
                <a:spcPct val="78000"/>
              </a:lnSpc>
            </a:pPr>
            <a:r>
              <a:rPr lang="en-US" sz="1600" smtClean="0"/>
              <a:t>questionnaires were sent to all members of university teams to gain insight into the needs of employees for further training and improvement of university career centers at universities in Serbia and define a training plan</a:t>
            </a:r>
          </a:p>
          <a:p>
            <a:pPr>
              <a:lnSpc>
                <a:spcPct val="78000"/>
              </a:lnSpc>
            </a:pPr>
            <a:r>
              <a:rPr lang="en-US" sz="1600" smtClean="0"/>
              <a:t>universities in Serbia have prepared texts related to the recording situation and perspectives of development of career guidance at universities</a:t>
            </a:r>
          </a:p>
          <a:p>
            <a:pPr>
              <a:lnSpc>
                <a:spcPct val="78000"/>
              </a:lnSpc>
            </a:pPr>
            <a:r>
              <a:rPr lang="en-US" sz="1600" smtClean="0"/>
              <a:t>texts are published in the publication "Career guidance at universities in Serbia”</a:t>
            </a:r>
          </a:p>
          <a:p>
            <a:pPr>
              <a:lnSpc>
                <a:spcPct val="78000"/>
              </a:lnSpc>
            </a:pPr>
            <a:r>
              <a:rPr lang="en-US" sz="1600" smtClean="0"/>
              <a:t>On 16th of March 2012 National workshop „Current state and perspectives of career guidance at universities in Serbia</a:t>
            </a:r>
            <a:r>
              <a:rPr lang="sr-Latn-CS" sz="1600" smtClean="0"/>
              <a:t>” </a:t>
            </a:r>
            <a:r>
              <a:rPr lang="en-US" sz="1600" smtClean="0"/>
              <a:t>was held at University of Belgrade where the aforementioned publication was presented; two panel discussions related to the improvement of career centers and the importance of establishing a network of centers for career guidance and counseling students</a:t>
            </a:r>
          </a:p>
          <a:p>
            <a:pPr>
              <a:lnSpc>
                <a:spcPct val="78000"/>
              </a:lnSpc>
            </a:pPr>
            <a:r>
              <a:rPr lang="en-US" sz="1600" smtClean="0"/>
              <a:t>Training plan created by university centers forwarded to the UK partners</a:t>
            </a:r>
          </a:p>
          <a:p>
            <a:pPr>
              <a:lnSpc>
                <a:spcPct val="78000"/>
              </a:lnSpc>
            </a:pPr>
            <a:r>
              <a:rPr lang="en-US" sz="1600" smtClean="0"/>
              <a:t>In period between 7-15.05. 2012 University of Swansea organized and realized training for domestic university partners.The training was attended by a representative of the Ministry of Youth and Sport.</a:t>
            </a:r>
          </a:p>
        </p:txBody>
      </p:sp>
      <p:pic>
        <p:nvPicPr>
          <p:cNvPr id="8196" name="Picture 21"/>
          <p:cNvPicPr>
            <a:picLocks noChangeAspect="1" noChangeArrowheads="1"/>
          </p:cNvPicPr>
          <p:nvPr/>
        </p:nvPicPr>
        <p:blipFill>
          <a:blip r:embed="rId2"/>
          <a:srcRect/>
          <a:stretch>
            <a:fillRect/>
          </a:stretch>
        </p:blipFill>
        <p:spPr bwMode="auto">
          <a:xfrm>
            <a:off x="7086600" y="5029200"/>
            <a:ext cx="2020888" cy="2157413"/>
          </a:xfrm>
          <a:prstGeom prst="rect">
            <a:avLst/>
          </a:prstGeom>
          <a:noFill/>
          <a:ln w="9525">
            <a:noFill/>
            <a:round/>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endParaRPr lang="en-US" smtClean="0"/>
          </a:p>
        </p:txBody>
      </p:sp>
      <p:sp>
        <p:nvSpPr>
          <p:cNvPr id="9219" name="Rectangle 3"/>
          <p:cNvSpPr>
            <a:spLocks noGrp="1" noChangeArrowheads="1"/>
          </p:cNvSpPr>
          <p:nvPr>
            <p:ph type="body" idx="1"/>
          </p:nvPr>
        </p:nvSpPr>
        <p:spPr>
          <a:xfrm>
            <a:off x="685800" y="1371600"/>
            <a:ext cx="7702550" cy="3786188"/>
          </a:xfrm>
        </p:spPr>
        <p:txBody>
          <a:bodyPr/>
          <a:lstStyle/>
          <a:p>
            <a:pPr>
              <a:buFont typeface="Times New Roman" pitchFamily="18" charset="0"/>
              <a:buNone/>
            </a:pPr>
            <a:r>
              <a:rPr lang="en-US" sz="1800" b="1" smtClean="0"/>
              <a:t>Work package 6 –</a:t>
            </a:r>
            <a:r>
              <a:rPr lang="en-US" sz="1800" smtClean="0"/>
              <a:t> </a:t>
            </a:r>
            <a:r>
              <a:rPr lang="en-US" sz="1800" b="1" smtClean="0"/>
              <a:t>National Programme and Methodology for CGC</a:t>
            </a:r>
            <a:endParaRPr lang="en-US" sz="1800" smtClean="0"/>
          </a:p>
          <a:p>
            <a:r>
              <a:rPr lang="en-US" sz="1800" smtClean="0"/>
              <a:t>A group of experts from partner institutions was formed and two working groups will continue to engage in the development of standards of career guidance at the university in Serbia in accordance with the National Strategy for Career Guidance and Counseling </a:t>
            </a:r>
          </a:p>
          <a:p>
            <a:r>
              <a:rPr lang="en-GB" sz="1800" smtClean="0">
                <a:ea typeface="Calibri" pitchFamily="34" charset="0"/>
                <a:cs typeface="Arial" charset="0"/>
              </a:rPr>
              <a:t>Initial meeting on the Careers project’s Work Package 6</a:t>
            </a:r>
            <a:r>
              <a:rPr lang="en-GB" sz="1800" smtClean="0"/>
              <a:t> </a:t>
            </a:r>
            <a:endParaRPr lang="en-US" sz="1800" smtClean="0"/>
          </a:p>
        </p:txBody>
      </p:sp>
      <p:pic>
        <p:nvPicPr>
          <p:cNvPr id="9220" name="Picture 21"/>
          <p:cNvPicPr>
            <a:picLocks noChangeAspect="1" noChangeArrowheads="1"/>
          </p:cNvPicPr>
          <p:nvPr/>
        </p:nvPicPr>
        <p:blipFill>
          <a:blip r:embed="rId2"/>
          <a:srcRect/>
          <a:stretch>
            <a:fillRect/>
          </a:stretch>
        </p:blipFill>
        <p:spPr bwMode="auto">
          <a:xfrm>
            <a:off x="7086600" y="5029200"/>
            <a:ext cx="2020888" cy="2157413"/>
          </a:xfrm>
          <a:prstGeom prst="rect">
            <a:avLst/>
          </a:prstGeom>
          <a:noFill/>
          <a:ln w="9525">
            <a:noFill/>
            <a:round/>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endParaRPr lang="en-US" smtClean="0"/>
          </a:p>
        </p:txBody>
      </p:sp>
      <p:sp>
        <p:nvSpPr>
          <p:cNvPr id="10243" name="Rectangle 3"/>
          <p:cNvSpPr>
            <a:spLocks noGrp="1" noChangeArrowheads="1"/>
          </p:cNvSpPr>
          <p:nvPr>
            <p:ph type="body" idx="1"/>
          </p:nvPr>
        </p:nvSpPr>
        <p:spPr>
          <a:xfrm>
            <a:off x="685800" y="1371600"/>
            <a:ext cx="7918450" cy="3713163"/>
          </a:xfrm>
        </p:spPr>
        <p:txBody>
          <a:bodyPr/>
          <a:lstStyle/>
          <a:p>
            <a:pPr>
              <a:buFont typeface="Times New Roman" pitchFamily="18" charset="0"/>
              <a:buNone/>
            </a:pPr>
            <a:r>
              <a:rPr lang="sr-Latn-CS" b="1" smtClean="0"/>
              <a:t>Work package 7  - Quality control</a:t>
            </a:r>
            <a:endParaRPr lang="en-US" smtClean="0"/>
          </a:p>
          <a:p>
            <a:r>
              <a:rPr lang="en-US" sz="1800" smtClean="0"/>
              <a:t>During the first working meeting of partners the Quality Committee was formed consisting of representatives from several partner institutions / BOS, Ministry of Youth, University of Nis, University of Belgrade, SKONUS /</a:t>
            </a:r>
          </a:p>
          <a:p>
            <a:r>
              <a:rPr lang="en-US" sz="1800" smtClean="0"/>
              <a:t>first draft of plan for quality control of project activities was composed in February</a:t>
            </a:r>
          </a:p>
          <a:p>
            <a:r>
              <a:rPr lang="en-US" sz="1800" smtClean="0"/>
              <a:t>quality control plan adopted by the members of the Board in April /in early May forwarded to all partners in the project / contact persons</a:t>
            </a:r>
          </a:p>
        </p:txBody>
      </p:sp>
      <p:pic>
        <p:nvPicPr>
          <p:cNvPr id="10244" name="Picture 21"/>
          <p:cNvPicPr>
            <a:picLocks noChangeAspect="1" noChangeArrowheads="1"/>
          </p:cNvPicPr>
          <p:nvPr/>
        </p:nvPicPr>
        <p:blipFill>
          <a:blip r:embed="rId2"/>
          <a:srcRect/>
          <a:stretch>
            <a:fillRect/>
          </a:stretch>
        </p:blipFill>
        <p:spPr bwMode="auto">
          <a:xfrm>
            <a:off x="7086600" y="5029200"/>
            <a:ext cx="2020888" cy="2157413"/>
          </a:xfrm>
          <a:prstGeom prst="rect">
            <a:avLst/>
          </a:prstGeom>
          <a:noFill/>
          <a:ln w="9525">
            <a:noFill/>
            <a:round/>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endParaRPr lang="en-US" smtClean="0"/>
          </a:p>
        </p:txBody>
      </p:sp>
      <p:sp>
        <p:nvSpPr>
          <p:cNvPr id="11267" name="Rectangle 3"/>
          <p:cNvSpPr>
            <a:spLocks noGrp="1" noChangeArrowheads="1"/>
          </p:cNvSpPr>
          <p:nvPr>
            <p:ph type="body" idx="1"/>
          </p:nvPr>
        </p:nvSpPr>
        <p:spPr>
          <a:xfrm>
            <a:off x="685800" y="1371600"/>
            <a:ext cx="8062913" cy="3497263"/>
          </a:xfrm>
        </p:spPr>
        <p:txBody>
          <a:bodyPr/>
          <a:lstStyle/>
          <a:p>
            <a:pPr>
              <a:buFont typeface="Times New Roman" pitchFamily="18" charset="0"/>
              <a:buNone/>
            </a:pPr>
            <a:r>
              <a:rPr lang="sr-Latn-CS" sz="1800" b="1" smtClean="0"/>
              <a:t>Work package 8 – Dissemination of project activities</a:t>
            </a:r>
            <a:endParaRPr lang="en-US" sz="1800" smtClean="0"/>
          </a:p>
          <a:p>
            <a:r>
              <a:rPr lang="en-US" sz="1800" smtClean="0"/>
              <a:t>created logo and promotional brochure of the project </a:t>
            </a:r>
          </a:p>
          <a:p>
            <a:r>
              <a:rPr lang="en-US" sz="1800" smtClean="0"/>
              <a:t>developed and implemented the project website Careers and registered in the academic domain www.careers.ac.rs  / constantly update of portal content is done by employees of the University of Nis and Belgrade</a:t>
            </a:r>
          </a:p>
          <a:p>
            <a:r>
              <a:rPr lang="en-US" sz="1800" smtClean="0"/>
              <a:t>created mailing list for disseminating information related to the project</a:t>
            </a:r>
          </a:p>
          <a:p>
            <a:r>
              <a:rPr lang="en-US" sz="1800" smtClean="0"/>
              <a:t>project activities are presented outside the consortium partners / SCC, Belgrade and BAYHOST Donauforum, Regensburg, Germany /</a:t>
            </a:r>
          </a:p>
        </p:txBody>
      </p:sp>
      <p:pic>
        <p:nvPicPr>
          <p:cNvPr id="11268" name="Picture 21"/>
          <p:cNvPicPr>
            <a:picLocks noChangeAspect="1" noChangeArrowheads="1"/>
          </p:cNvPicPr>
          <p:nvPr/>
        </p:nvPicPr>
        <p:blipFill>
          <a:blip r:embed="rId2"/>
          <a:srcRect/>
          <a:stretch>
            <a:fillRect/>
          </a:stretch>
        </p:blipFill>
        <p:spPr bwMode="auto">
          <a:xfrm>
            <a:off x="7086600" y="5029200"/>
            <a:ext cx="2020888" cy="2157413"/>
          </a:xfrm>
          <a:prstGeom prst="rect">
            <a:avLst/>
          </a:prstGeom>
          <a:noFill/>
          <a:ln w="9525">
            <a:noFill/>
            <a:round/>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endParaRPr lang="en-US" smtClean="0"/>
          </a:p>
        </p:txBody>
      </p:sp>
      <p:sp>
        <p:nvSpPr>
          <p:cNvPr id="12291" name="Rectangle 3"/>
          <p:cNvSpPr>
            <a:spLocks noGrp="1" noChangeArrowheads="1"/>
          </p:cNvSpPr>
          <p:nvPr>
            <p:ph type="body" idx="1"/>
          </p:nvPr>
        </p:nvSpPr>
        <p:spPr>
          <a:xfrm>
            <a:off x="685800" y="1371600"/>
            <a:ext cx="7918450" cy="3641725"/>
          </a:xfrm>
        </p:spPr>
        <p:txBody>
          <a:bodyPr/>
          <a:lstStyle/>
          <a:p>
            <a:pPr>
              <a:buFont typeface="Times New Roman" pitchFamily="18" charset="0"/>
              <a:buNone/>
            </a:pPr>
            <a:r>
              <a:rPr lang="sr-Latn-CS" sz="1800" b="1" smtClean="0"/>
              <a:t>Work package 9 – Sustainability</a:t>
            </a:r>
            <a:endParaRPr lang="en-US" sz="1800" smtClean="0"/>
          </a:p>
          <a:p>
            <a:r>
              <a:rPr lang="en-US" sz="1800" smtClean="0"/>
              <a:t>first steps are made towards establishing a network of career centers as non-government organization; Constituent Assembly was held on 18.04.2012. and all necessary documents /statute of association, founding act, minutes .... / are prepared for formal procedure for registration of Akcent </a:t>
            </a:r>
          </a:p>
          <a:p>
            <a:pPr>
              <a:buFont typeface="Times New Roman" pitchFamily="18" charset="0"/>
              <a:buNone/>
            </a:pPr>
            <a:endParaRPr lang="en-US" smtClean="0"/>
          </a:p>
        </p:txBody>
      </p:sp>
      <p:pic>
        <p:nvPicPr>
          <p:cNvPr id="12292" name="Picture 21"/>
          <p:cNvPicPr>
            <a:picLocks noChangeAspect="1" noChangeArrowheads="1"/>
          </p:cNvPicPr>
          <p:nvPr/>
        </p:nvPicPr>
        <p:blipFill>
          <a:blip r:embed="rId2"/>
          <a:srcRect/>
          <a:stretch>
            <a:fillRect/>
          </a:stretch>
        </p:blipFill>
        <p:spPr bwMode="auto">
          <a:xfrm>
            <a:off x="7086600" y="5029200"/>
            <a:ext cx="2020888" cy="2157413"/>
          </a:xfrm>
          <a:prstGeom prst="rect">
            <a:avLst/>
          </a:prstGeom>
          <a:noFill/>
          <a:ln w="9525">
            <a:noFill/>
            <a:round/>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endParaRPr lang="en-US" smtClean="0"/>
          </a:p>
        </p:txBody>
      </p:sp>
      <p:sp>
        <p:nvSpPr>
          <p:cNvPr id="13315" name="Rectangle 3"/>
          <p:cNvSpPr>
            <a:spLocks noGrp="1" noChangeArrowheads="1"/>
          </p:cNvSpPr>
          <p:nvPr>
            <p:ph type="body" idx="1"/>
          </p:nvPr>
        </p:nvSpPr>
        <p:spPr>
          <a:xfrm>
            <a:off x="685800" y="1371600"/>
            <a:ext cx="7989888" cy="3857625"/>
          </a:xfrm>
        </p:spPr>
        <p:txBody>
          <a:bodyPr/>
          <a:lstStyle/>
          <a:p>
            <a:pPr>
              <a:lnSpc>
                <a:spcPct val="88000"/>
              </a:lnSpc>
              <a:buFont typeface="Times New Roman" pitchFamily="18" charset="0"/>
              <a:buNone/>
            </a:pPr>
            <a:r>
              <a:rPr lang="sr-Latn-CS" sz="1800" b="1" smtClean="0"/>
              <a:t>Work package 10 – Management</a:t>
            </a:r>
            <a:endParaRPr lang="en-US" sz="1800" b="1" smtClean="0"/>
          </a:p>
          <a:p>
            <a:pPr>
              <a:lnSpc>
                <a:spcPct val="88000"/>
              </a:lnSpc>
            </a:pPr>
            <a:r>
              <a:rPr lang="en-US" sz="1600" smtClean="0"/>
              <a:t> On 30 and 31.01. 2012.  the first gathering of partners working on a project was held at the University of Belgrade, where all partners had the opportunity to introduce themselves and get better acquainted with the project, their roles and responsibilities on the project, budget for the project and the rules relating to financial reporting; the first meeting of Steering Committee was held, and a draft of Consortium contract was presented.</a:t>
            </a:r>
          </a:p>
          <a:p>
            <a:pPr>
              <a:lnSpc>
                <a:spcPct val="88000"/>
              </a:lnSpc>
            </a:pPr>
            <a:r>
              <a:rPr lang="en-US" sz="1600" smtClean="0"/>
              <a:t>plan of project activities for the first year budget and the budgets for specific budget lines and categories of costs for all partners</a:t>
            </a:r>
            <a:r>
              <a:rPr lang="en-US" smtClean="0"/>
              <a:t> </a:t>
            </a:r>
          </a:p>
          <a:p>
            <a:pPr>
              <a:lnSpc>
                <a:spcPct val="88000"/>
              </a:lnSpc>
            </a:pPr>
            <a:r>
              <a:rPr lang="en-US" sz="1600" smtClean="0"/>
              <a:t>project funds have been transferred to Partners in accordance with its project activities for the first nine months; Partners are providing narrative and financial report for the first reporting period</a:t>
            </a:r>
            <a:r>
              <a:rPr lang="en-US" smtClean="0"/>
              <a:t> </a:t>
            </a:r>
            <a:endParaRPr lang="en-US" sz="1800" smtClean="0"/>
          </a:p>
          <a:p>
            <a:pPr>
              <a:lnSpc>
                <a:spcPct val="88000"/>
              </a:lnSpc>
            </a:pPr>
            <a:endParaRPr lang="en-US" smtClean="0"/>
          </a:p>
        </p:txBody>
      </p:sp>
      <p:pic>
        <p:nvPicPr>
          <p:cNvPr id="13316" name="Picture 21"/>
          <p:cNvPicPr>
            <a:picLocks noChangeAspect="1" noChangeArrowheads="1"/>
          </p:cNvPicPr>
          <p:nvPr/>
        </p:nvPicPr>
        <p:blipFill>
          <a:blip r:embed="rId2"/>
          <a:srcRect/>
          <a:stretch>
            <a:fillRect/>
          </a:stretch>
        </p:blipFill>
        <p:spPr bwMode="auto">
          <a:xfrm>
            <a:off x="7086600" y="5029200"/>
            <a:ext cx="2020888" cy="2157413"/>
          </a:xfrm>
          <a:prstGeom prst="rect">
            <a:avLst/>
          </a:prstGeom>
          <a:noFill/>
          <a:ln w="9525">
            <a:noFill/>
            <a:round/>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1"/>
          </p:nvPr>
        </p:nvSpPr>
        <p:spPr>
          <a:xfrm>
            <a:off x="395288" y="765175"/>
            <a:ext cx="8064500" cy="5184775"/>
          </a:xfrm>
        </p:spPr>
        <p:txBody>
          <a:bodyPr/>
          <a:lstStyle/>
          <a:p>
            <a:pPr>
              <a:lnSpc>
                <a:spcPct val="78000"/>
              </a:lnSpc>
            </a:pPr>
            <a:r>
              <a:rPr lang="en-US" sz="1400" b="1" smtClean="0"/>
              <a:t>(DEV)1. Information for students</a:t>
            </a:r>
          </a:p>
          <a:p>
            <a:pPr>
              <a:lnSpc>
                <a:spcPct val="78000"/>
              </a:lnSpc>
              <a:buFont typeface="Times New Roman" pitchFamily="18" charset="0"/>
              <a:buNone/>
            </a:pPr>
            <a:r>
              <a:rPr lang="en-US" sz="1400" b="1" smtClean="0"/>
              <a:t>Developing a system of organized and accessible career information relevant for university students</a:t>
            </a:r>
          </a:p>
          <a:p>
            <a:pPr>
              <a:lnSpc>
                <a:spcPct val="78000"/>
              </a:lnSpc>
            </a:pPr>
            <a:r>
              <a:rPr lang="en-US" sz="1400" b="1" smtClean="0"/>
              <a:t>(DEV)2. Information for employers</a:t>
            </a:r>
          </a:p>
          <a:p>
            <a:pPr>
              <a:lnSpc>
                <a:spcPct val="78000"/>
              </a:lnSpc>
              <a:buFont typeface="Times New Roman" pitchFamily="18" charset="0"/>
              <a:buNone/>
            </a:pPr>
            <a:r>
              <a:rPr lang="en-US" sz="1400" b="1" smtClean="0"/>
              <a:t>Developing a system of organized and accessible career information relevant for employers </a:t>
            </a:r>
          </a:p>
          <a:p>
            <a:pPr>
              <a:lnSpc>
                <a:spcPct val="78000"/>
              </a:lnSpc>
            </a:pPr>
            <a:r>
              <a:rPr lang="en-US" sz="1400" b="1" smtClean="0"/>
              <a:t>(DEV)3. Cooperation within academic community</a:t>
            </a:r>
          </a:p>
          <a:p>
            <a:pPr>
              <a:lnSpc>
                <a:spcPct val="78000"/>
              </a:lnSpc>
              <a:buFont typeface="Times New Roman" pitchFamily="18" charset="0"/>
              <a:buNone/>
            </a:pPr>
            <a:r>
              <a:rPr lang="en-US" sz="1400" b="1" smtClean="0"/>
              <a:t>Development of cooperation within academic community for greater coverage and accessibility of career information, counselling and education</a:t>
            </a:r>
            <a:r>
              <a:rPr lang="en-US" sz="1400" smtClean="0"/>
              <a:t> </a:t>
            </a:r>
            <a:endParaRPr lang="en-US" sz="1400" b="1" smtClean="0"/>
          </a:p>
          <a:p>
            <a:pPr>
              <a:lnSpc>
                <a:spcPct val="78000"/>
              </a:lnSpc>
            </a:pPr>
            <a:r>
              <a:rPr lang="en-US" sz="1400" b="1" smtClean="0"/>
              <a:t>(DEV)4. Cooperation with employers</a:t>
            </a:r>
          </a:p>
          <a:p>
            <a:pPr>
              <a:lnSpc>
                <a:spcPct val="78000"/>
              </a:lnSpc>
              <a:buFont typeface="Times New Roman" pitchFamily="18" charset="0"/>
              <a:buNone/>
            </a:pPr>
            <a:r>
              <a:rPr lang="en-US" sz="1400" b="1" smtClean="0"/>
              <a:t>Greater participation of employers in the activities of universities aiming to improving graduates employability and their career management skills</a:t>
            </a:r>
          </a:p>
          <a:p>
            <a:pPr>
              <a:lnSpc>
                <a:spcPct val="78000"/>
              </a:lnSpc>
            </a:pPr>
            <a:r>
              <a:rPr lang="en-US" sz="1400" b="1" smtClean="0"/>
              <a:t>(DEV)5. Strengthening capacities</a:t>
            </a:r>
          </a:p>
          <a:p>
            <a:pPr>
              <a:lnSpc>
                <a:spcPct val="78000"/>
              </a:lnSpc>
              <a:buFont typeface="Times New Roman" pitchFamily="18" charset="0"/>
              <a:buNone/>
            </a:pPr>
            <a:r>
              <a:rPr lang="en-US" sz="1400" b="1" smtClean="0"/>
              <a:t>Strengthening capacities of University Career Centres </a:t>
            </a:r>
            <a:r>
              <a:rPr lang="en-US" sz="1400" smtClean="0"/>
              <a:t> </a:t>
            </a:r>
            <a:endParaRPr lang="en-US" sz="1400" b="1" smtClean="0"/>
          </a:p>
          <a:p>
            <a:pPr>
              <a:lnSpc>
                <a:spcPct val="78000"/>
              </a:lnSpc>
            </a:pPr>
            <a:r>
              <a:rPr lang="en-US" sz="1400" b="1" smtClean="0"/>
              <a:t>(DEV)6. National Programme and Methodology for CGC</a:t>
            </a:r>
          </a:p>
          <a:p>
            <a:pPr>
              <a:lnSpc>
                <a:spcPct val="78000"/>
              </a:lnSpc>
              <a:buFont typeface="Times New Roman" pitchFamily="18" charset="0"/>
              <a:buNone/>
            </a:pPr>
            <a:r>
              <a:rPr lang="en-US" sz="1400" b="1" smtClean="0"/>
              <a:t>National Programme for Career Guidance and Counselling and the Methodology for the age group 19 to 30</a:t>
            </a:r>
          </a:p>
        </p:txBody>
      </p:sp>
      <p:pic>
        <p:nvPicPr>
          <p:cNvPr id="14339" name="Picture 21"/>
          <p:cNvPicPr>
            <a:picLocks noChangeAspect="1" noChangeArrowheads="1"/>
          </p:cNvPicPr>
          <p:nvPr/>
        </p:nvPicPr>
        <p:blipFill>
          <a:blip r:embed="rId2"/>
          <a:srcRect/>
          <a:stretch>
            <a:fillRect/>
          </a:stretch>
        </p:blipFill>
        <p:spPr bwMode="auto">
          <a:xfrm>
            <a:off x="7086600" y="5029200"/>
            <a:ext cx="2020888" cy="2157413"/>
          </a:xfrm>
          <a:prstGeom prst="rect">
            <a:avLst/>
          </a:prstGeom>
          <a:noFill/>
          <a:ln w="9525">
            <a:noFill/>
            <a:round/>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4"/>
          <p:cNvSpPr txBox="1">
            <a:spLocks noChangeArrowheads="1"/>
          </p:cNvSpPr>
          <p:nvPr/>
        </p:nvSpPr>
        <p:spPr bwMode="auto">
          <a:xfrm>
            <a:off x="395288" y="3429000"/>
            <a:ext cx="8509000" cy="2041525"/>
          </a:xfrm>
          <a:prstGeom prst="rect">
            <a:avLst/>
          </a:prstGeom>
          <a:noFill/>
          <a:ln w="9525">
            <a:noFill/>
            <a:miter lim="800000"/>
            <a:headEnd/>
            <a:tailEnd/>
          </a:ln>
        </p:spPr>
        <p:txBody>
          <a:bodyPr>
            <a:spAutoFit/>
          </a:bodyPr>
          <a:lstStyle/>
          <a:p>
            <a:pPr algn="ctr" defTabSz="914400">
              <a:buClrTx/>
              <a:buSzTx/>
              <a:buFontTx/>
              <a:buNone/>
            </a:pPr>
            <a:r>
              <a:rPr lang="en-US" sz="2400" b="1">
                <a:solidFill>
                  <a:schemeClr val="tx1"/>
                </a:solidFill>
                <a:latin typeface="Calibri" pitchFamily="34" charset="0"/>
              </a:rPr>
              <a:t>University of Belgrade </a:t>
            </a:r>
            <a:endParaRPr lang="sr-Latn-CS" sz="2400" b="1">
              <a:solidFill>
                <a:schemeClr val="tx1"/>
              </a:solidFill>
              <a:latin typeface="Calibri" pitchFamily="34" charset="0"/>
            </a:endParaRPr>
          </a:p>
          <a:p>
            <a:pPr algn="ctr" defTabSz="914400">
              <a:buClrTx/>
              <a:buSzTx/>
              <a:buFontTx/>
              <a:buNone/>
            </a:pPr>
            <a:r>
              <a:rPr lang="sr-Latn-CS" sz="2400" b="1">
                <a:solidFill>
                  <a:schemeClr val="tx1"/>
                </a:solidFill>
                <a:latin typeface="Calibri" pitchFamily="34" charset="0"/>
              </a:rPr>
              <a:t>Centre for Career Development and Student Counselling</a:t>
            </a:r>
            <a:r>
              <a:rPr lang="en-US" sz="2000">
                <a:solidFill>
                  <a:schemeClr val="tx1"/>
                </a:solidFill>
                <a:latin typeface="Calibri" pitchFamily="34" charset="0"/>
              </a:rPr>
              <a:t> </a:t>
            </a:r>
          </a:p>
          <a:p>
            <a:pPr algn="ctr" defTabSz="914400">
              <a:buClrTx/>
              <a:buSzTx/>
              <a:buFontTx/>
              <a:buNone/>
            </a:pPr>
            <a:r>
              <a:rPr lang="en-US" sz="2000">
                <a:solidFill>
                  <a:schemeClr val="tx1"/>
                </a:solidFill>
                <a:latin typeface="Calibri" pitchFamily="34" charset="0"/>
              </a:rPr>
              <a:t>Studentski trg 1, Belgrade, Serbia</a:t>
            </a:r>
          </a:p>
          <a:p>
            <a:pPr algn="ctr" defTabSz="914400">
              <a:buClrTx/>
              <a:buSzTx/>
              <a:buFontTx/>
              <a:buNone/>
            </a:pPr>
            <a:r>
              <a:rPr lang="en-US" sz="2000" b="1">
                <a:solidFill>
                  <a:schemeClr val="tx1"/>
                </a:solidFill>
                <a:latin typeface="Calibri" pitchFamily="34" charset="0"/>
              </a:rPr>
              <a:t>www.razvojkarijere.bg.ac.rs</a:t>
            </a:r>
          </a:p>
          <a:p>
            <a:pPr algn="ctr" defTabSz="914400">
              <a:buClrTx/>
              <a:buSzTx/>
              <a:buFontTx/>
              <a:buNone/>
            </a:pPr>
            <a:r>
              <a:rPr lang="en-US" sz="2000" b="1">
                <a:solidFill>
                  <a:schemeClr val="tx1"/>
                </a:solidFill>
                <a:latin typeface="Calibri" pitchFamily="34" charset="0"/>
              </a:rPr>
              <a:t>centar@razvokarijere.bg.ac.rs</a:t>
            </a:r>
            <a:r>
              <a:rPr lang="en-US" sz="2000">
                <a:solidFill>
                  <a:schemeClr val="accent2"/>
                </a:solidFill>
                <a:latin typeface="Calibri" pitchFamily="34" charset="0"/>
              </a:rPr>
              <a:t> </a:t>
            </a:r>
          </a:p>
          <a:p>
            <a:pPr algn="ctr" defTabSz="914400">
              <a:buClrTx/>
              <a:buSzTx/>
              <a:buFontTx/>
              <a:buNone/>
            </a:pPr>
            <a:endParaRPr lang="en-US" sz="2000">
              <a:solidFill>
                <a:schemeClr val="accent2"/>
              </a:solidFill>
              <a:latin typeface="Calibri" pitchFamily="34" charset="0"/>
            </a:endParaRPr>
          </a:p>
        </p:txBody>
      </p:sp>
      <p:pic>
        <p:nvPicPr>
          <p:cNvPr id="15363" name="Picture 4"/>
          <p:cNvPicPr>
            <a:picLocks noChangeAspect="1" noChangeArrowheads="1"/>
          </p:cNvPicPr>
          <p:nvPr/>
        </p:nvPicPr>
        <p:blipFill>
          <a:blip r:embed="rId3"/>
          <a:srcRect/>
          <a:stretch>
            <a:fillRect/>
          </a:stretch>
        </p:blipFill>
        <p:spPr bwMode="auto">
          <a:xfrm>
            <a:off x="0" y="5281613"/>
            <a:ext cx="9144000" cy="1576387"/>
          </a:xfrm>
          <a:prstGeom prst="rect">
            <a:avLst/>
          </a:prstGeom>
          <a:noFill/>
          <a:ln w="9525">
            <a:noFill/>
            <a:miter lim="800000"/>
            <a:headEnd/>
            <a:tailEnd/>
          </a:ln>
        </p:spPr>
      </p:pic>
      <p:pic>
        <p:nvPicPr>
          <p:cNvPr id="15364" name="Picture 5" descr="UB i CzRG Logo color"/>
          <p:cNvPicPr>
            <a:picLocks noChangeAspect="1" noChangeArrowheads="1"/>
          </p:cNvPicPr>
          <p:nvPr/>
        </p:nvPicPr>
        <p:blipFill>
          <a:blip r:embed="rId4"/>
          <a:srcRect/>
          <a:stretch>
            <a:fillRect/>
          </a:stretch>
        </p:blipFill>
        <p:spPr bwMode="auto">
          <a:xfrm>
            <a:off x="2124075" y="1052513"/>
            <a:ext cx="4824413" cy="23368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DejaVu Sans"/>
        <a:ea typeface=""/>
        <a:cs typeface=""/>
      </a:majorFont>
      <a:minorFont>
        <a:latin typeface="DejaVu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defRPr kumimoji="0" lang="en-GB" sz="1800" b="0" i="0" u="none" strike="noStrike" cap="none" normalizeH="0" baseline="0" smtClean="0">
            <a:ln>
              <a:noFill/>
            </a:ln>
            <a:solidFill>
              <a:schemeClr val="bg1"/>
            </a:solidFill>
            <a:effectLst/>
            <a:latin typeface="Arial" pitchFamily="34"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defRPr kumimoji="0" lang="en-GB" sz="1800" b="0" i="0" u="none" strike="noStrike" cap="none" normalizeH="0" baseline="0" smtClean="0">
            <a:ln>
              <a:noFill/>
            </a:ln>
            <a:solidFill>
              <a:schemeClr val="bg1"/>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defRPr kumimoji="0" lang="en-GB" sz="1800" b="0" i="0" u="none" strike="noStrike" cap="none" normalizeH="0" baseline="0" smtClean="0">
            <a:ln>
              <a:noFill/>
            </a:ln>
            <a:solidFill>
              <a:schemeClr val="bg1"/>
            </a:solidFill>
            <a:effectLst/>
            <a:latin typeface="Arial" pitchFamily="34"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defRPr kumimoji="0" lang="en-GB" sz="1800" b="0" i="0" u="none" strike="noStrike" cap="none" normalizeH="0" baseline="0" smtClean="0">
            <a:ln>
              <a:noFill/>
            </a:ln>
            <a:solidFill>
              <a:schemeClr val="bg1"/>
            </a:solidFill>
            <a:effectLst/>
            <a:latin typeface="Arial" pitchFamily="34"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3847</TotalTime>
  <Words>933</Words>
  <PresentationFormat>On-screen Show (4:3)</PresentationFormat>
  <Paragraphs>68</Paragraphs>
  <Slides>13</Slides>
  <Notes>3</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13</vt:i4>
      </vt:variant>
    </vt:vector>
  </HeadingPairs>
  <TitlesOfParts>
    <vt:vector size="21" baseType="lpstr">
      <vt:lpstr>Arial</vt:lpstr>
      <vt:lpstr>Times New Roman</vt:lpstr>
      <vt:lpstr>DejaVu Sans</vt:lpstr>
      <vt:lpstr>Calibri</vt:lpstr>
      <vt:lpstr>Microsoft YaHei</vt:lpstr>
      <vt:lpstr>Wingdings</vt:lpstr>
      <vt:lpstr>Default Design</vt:lpstr>
      <vt:lpstr>Custom Design</vt:lpstr>
      <vt:lpstr>Tempus Project 517119-TEMPUS-1-2011-RS-TEMPUS-SMGR DEVELOPMENT OF CAREER GUIDANCE AIMED AT IMPROVING HIGHER EDUCATION IN SERBIA</vt:lpstr>
      <vt:lpstr> New Tempus project coordinated by University of Belgrade (2011-2013)  wider objective:  DEVELOPMENT OF CAREER GUIDANCE AIMED AT IMPROVING HIGHER EDUCATION IN SERBIA  Specific objectives:  1) Development of Services for Career Information, Guidance and Education aiming to increase youth employability,  2) Enabling wider accessibility and variety of programs in Career guidance at Higher Education Institutions (HEI),  3) Raising the level of recognizing importance of Career Guidance by the policy makers and other stake holders and  4) Development of Career Guidance and Counseling (CGC) Program for Young People between the Ages of 19 and 30 (students) and Мethodology for CGC Centres of HEI </vt:lpstr>
      <vt:lpstr>Careers project Consortium </vt:lpstr>
      <vt:lpstr>Slide 4</vt:lpstr>
      <vt:lpstr>First year of the project</vt:lpstr>
      <vt:lpstr>Slide 6</vt:lpstr>
      <vt:lpstr>Slide 7</vt:lpstr>
      <vt:lpstr>Slide 8</vt:lpstr>
      <vt:lpstr>Slide 9</vt:lpstr>
      <vt:lpstr>Slide 10</vt:lpstr>
      <vt:lpstr>Slide 11</vt:lpstr>
      <vt:lpstr>Slide 12</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Razvoj karijernog vođenja  u cilju unapređenja  visokog obrazovanja u Srbiji</dc:title>
  <dc:creator>Korisnik</dc:creator>
  <cp:lastModifiedBy>Korisnik</cp:lastModifiedBy>
  <cp:revision>39</cp:revision>
  <cp:lastPrinted>1601-01-01T00:00:00Z</cp:lastPrinted>
  <dcterms:created xsi:type="dcterms:W3CDTF">2011-11-16T08:36:22Z</dcterms:created>
  <dcterms:modified xsi:type="dcterms:W3CDTF">2012-06-26T11:42:08Z</dcterms:modified>
</cp:coreProperties>
</file>