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15"/>
  </p:notesMasterIdLst>
  <p:handoutMasterIdLst>
    <p:handoutMasterId r:id="rId16"/>
  </p:handoutMasterIdLst>
  <p:sldIdLst>
    <p:sldId id="264" r:id="rId2"/>
    <p:sldId id="265" r:id="rId3"/>
    <p:sldId id="266" r:id="rId4"/>
    <p:sldId id="272" r:id="rId5"/>
    <p:sldId id="273" r:id="rId6"/>
    <p:sldId id="274" r:id="rId7"/>
    <p:sldId id="275" r:id="rId8"/>
    <p:sldId id="276" r:id="rId9"/>
    <p:sldId id="267" r:id="rId10"/>
    <p:sldId id="268" r:id="rId11"/>
    <p:sldId id="279" r:id="rId12"/>
    <p:sldId id="269" r:id="rId13"/>
    <p:sldId id="280" r:id="rId14"/>
  </p:sldIdLst>
  <p:sldSz cx="9144000" cy="6858000" type="screen4x3"/>
  <p:notesSz cx="6797675" cy="9926638"/>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6765" autoAdjust="0"/>
    <p:restoredTop sz="85045" autoAdjust="0"/>
  </p:normalViewPr>
  <p:slideViewPr>
    <p:cSldViewPr>
      <p:cViewPr>
        <p:scale>
          <a:sx n="66" d="100"/>
          <a:sy n="66" d="100"/>
        </p:scale>
        <p:origin x="-1200" y="-66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smtClean="0"/>
            </a:lvl1pPr>
          </a:lstStyle>
          <a:p>
            <a:pPr>
              <a:defRPr/>
            </a:pPr>
            <a:endParaRPr lang="x-none"/>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smtClean="0"/>
            </a:lvl1pPr>
          </a:lstStyle>
          <a:p>
            <a:pPr>
              <a:defRPr/>
            </a:pPr>
            <a:fld id="{9BFC16CA-64EB-46C8-849B-639114745DD7}" type="datetimeFigureOut">
              <a:rPr lang="x-none"/>
              <a:pPr>
                <a:defRPr/>
              </a:pPr>
              <a:t>26.6.2012</a:t>
            </a:fld>
            <a:endParaRPr lang="x-none"/>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smtClean="0"/>
            </a:lvl1pPr>
          </a:lstStyle>
          <a:p>
            <a:pPr>
              <a:defRPr/>
            </a:pPr>
            <a:endParaRPr lang="x-none"/>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smtClean="0"/>
            </a:lvl1pPr>
          </a:lstStyle>
          <a:p>
            <a:pPr>
              <a:defRPr/>
            </a:pPr>
            <a:fld id="{7118C2A6-79E7-4B81-81C1-C4E0DA530C5F}" type="slidenum">
              <a:rPr lang="x-none"/>
              <a:pPr>
                <a:defRPr/>
              </a:pPr>
              <a:t>‹#›</a:t>
            </a:fld>
            <a:endParaRPr lang="x-none"/>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46400" cy="4968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US"/>
          </a:p>
        </p:txBody>
      </p:sp>
      <p:sp>
        <p:nvSpPr>
          <p:cNvPr id="4099" name="Rectangle 3"/>
          <p:cNvSpPr>
            <a:spLocks noGrp="1" noChangeArrowheads="1"/>
          </p:cNvSpPr>
          <p:nvPr>
            <p:ph type="dt" idx="1"/>
          </p:nvPr>
        </p:nvSpPr>
        <p:spPr bwMode="auto">
          <a:xfrm>
            <a:off x="3849688" y="0"/>
            <a:ext cx="2946400" cy="4968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US"/>
          </a:p>
        </p:txBody>
      </p:sp>
      <p:sp>
        <p:nvSpPr>
          <p:cNvPr id="15364" name="Rectangle 4"/>
          <p:cNvSpPr>
            <a:spLocks noRo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ffectLst/>
        </p:spPr>
      </p:sp>
      <p:sp>
        <p:nvSpPr>
          <p:cNvPr id="4101" name="Rectangle 5"/>
          <p:cNvSpPr>
            <a:spLocks noGrp="1" noChangeArrowheads="1"/>
          </p:cNvSpPr>
          <p:nvPr>
            <p:ph type="body" sz="quarter" idx="3"/>
          </p:nvPr>
        </p:nvSpPr>
        <p:spPr bwMode="auto">
          <a:xfrm>
            <a:off x="679450" y="4714875"/>
            <a:ext cx="5438775" cy="44672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102" name="Rectangle 6"/>
          <p:cNvSpPr>
            <a:spLocks noGrp="1" noChangeArrowheads="1"/>
          </p:cNvSpPr>
          <p:nvPr>
            <p:ph type="ftr" sz="quarter" idx="4"/>
          </p:nvPr>
        </p:nvSpPr>
        <p:spPr bwMode="auto">
          <a:xfrm>
            <a:off x="0" y="9428163"/>
            <a:ext cx="2946400" cy="4968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US"/>
          </a:p>
        </p:txBody>
      </p:sp>
      <p:sp>
        <p:nvSpPr>
          <p:cNvPr id="4103" name="Rectangle 7"/>
          <p:cNvSpPr>
            <a:spLocks noGrp="1" noChangeArrowheads="1"/>
          </p:cNvSpPr>
          <p:nvPr>
            <p:ph type="sldNum" sz="quarter" idx="5"/>
          </p:nvPr>
        </p:nvSpPr>
        <p:spPr bwMode="auto">
          <a:xfrm>
            <a:off x="3849688" y="9428163"/>
            <a:ext cx="2946400" cy="4968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smtClean="0"/>
            </a:lvl1pPr>
          </a:lstStyle>
          <a:p>
            <a:pPr>
              <a:defRPr/>
            </a:pPr>
            <a:fld id="{8D999218-9FA3-4AAC-89CF-0AE2AE259C93}"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ln>
            <a:miter lim="800000"/>
            <a:headEnd/>
            <a:tailEnd/>
          </a:ln>
        </p:spPr>
        <p:txBody>
          <a:bodyPr/>
          <a:lstStyle/>
          <a:p>
            <a:fld id="{6ABCCC6A-7EF9-4024-9E24-82823EE9BEF8}" type="slidenum">
              <a:rPr lang="en-US"/>
              <a:pPr/>
              <a:t>1</a:t>
            </a:fld>
            <a:endParaRPr lang="en-US"/>
          </a:p>
        </p:txBody>
      </p:sp>
      <p:sp>
        <p:nvSpPr>
          <p:cNvPr id="16387" name="Rectangle 7"/>
          <p:cNvSpPr txBox="1">
            <a:spLocks noGrp="1" noChangeArrowheads="1"/>
          </p:cNvSpPr>
          <p:nvPr/>
        </p:nvSpPr>
        <p:spPr bwMode="auto">
          <a:xfrm>
            <a:off x="3849688" y="9428163"/>
            <a:ext cx="2944812" cy="495300"/>
          </a:xfrm>
          <a:prstGeom prst="rect">
            <a:avLst/>
          </a:prstGeom>
          <a:noFill/>
          <a:ln w="9525">
            <a:noFill/>
            <a:round/>
            <a:headEnd/>
            <a:tailEnd/>
          </a:ln>
        </p:spPr>
        <p:txBody>
          <a:bodyPr lIns="90000" tIns="46800" rIns="90000" bIns="46800" anchor="b"/>
          <a:lstStyle/>
          <a:p>
            <a:pPr algn="r" defTabSz="457200">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47BB1F74-7581-4D0A-ADD0-1B2D429579F1}" type="slidenum">
              <a:rPr lang="en-US" sz="1200">
                <a:solidFill>
                  <a:srgbClr val="000000"/>
                </a:solidFill>
              </a:rPr>
              <a:pPr algn="r" defTabSz="457200">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1</a:t>
            </a:fld>
            <a:endParaRPr lang="en-US" sz="1200">
              <a:solidFill>
                <a:srgbClr val="000000"/>
              </a:solidFill>
            </a:endParaRPr>
          </a:p>
        </p:txBody>
      </p:sp>
      <p:sp>
        <p:nvSpPr>
          <p:cNvPr id="16388" name="Rectangle 2"/>
          <p:cNvSpPr>
            <a:spLocks noGrp="1" noChangeArrowheads="1" noTextEdit="1"/>
          </p:cNvSpPr>
          <p:nvPr>
            <p:ph type="sldImg"/>
          </p:nvPr>
        </p:nvSpPr>
        <p:spPr>
          <a:ln/>
        </p:spPr>
      </p:sp>
      <p:sp>
        <p:nvSpPr>
          <p:cNvPr id="16389" name="Rectangle 3"/>
          <p:cNvSpPr>
            <a:spLocks noGrp="1" noChangeArrowheads="1"/>
          </p:cNvSpPr>
          <p:nvPr>
            <p:ph type="body" idx="1"/>
          </p:nvPr>
        </p:nvSpPr>
        <p:spPr>
          <a:noFill/>
        </p:spPr>
        <p:txBody>
          <a:bodyPr lIns="90000" tIns="46800" rIns="90000" bIns="46800"/>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a:ln>
            <a:miter lim="800000"/>
            <a:headEnd/>
            <a:tailEnd/>
          </a:ln>
        </p:spPr>
        <p:txBody>
          <a:bodyPr/>
          <a:lstStyle/>
          <a:p>
            <a:fld id="{55AAB90C-1129-4593-8A82-F88781904D1C}" type="slidenum">
              <a:rPr lang="en-US"/>
              <a:pPr/>
              <a:t>2</a:t>
            </a:fld>
            <a:endParaRPr lang="en-US"/>
          </a:p>
        </p:txBody>
      </p:sp>
      <p:sp>
        <p:nvSpPr>
          <p:cNvPr id="17411" name="Rectangle 2"/>
          <p:cNvSpPr>
            <a:spLocks noRot="1" noChangeArrowheads="1" noTextEdit="1"/>
          </p:cNvSpPr>
          <p:nvPr>
            <p:ph type="sldImg"/>
          </p:nvPr>
        </p:nvSpPr>
        <p:spPr>
          <a:xfrm>
            <a:off x="917575" y="744538"/>
            <a:ext cx="4960938" cy="3721100"/>
          </a:xfrm>
          <a:ln/>
        </p:spPr>
      </p:sp>
      <p:sp>
        <p:nvSpPr>
          <p:cNvPr id="17412" name="Rectangle 3"/>
          <p:cNvSpPr>
            <a:spLocks noGrp="1" noChangeArrowheads="1"/>
          </p:cNvSpPr>
          <p:nvPr>
            <p:ph type="body" idx="1"/>
          </p:nvPr>
        </p:nvSpPr>
        <p:spPr>
          <a:xfrm>
            <a:off x="679450" y="4714875"/>
            <a:ext cx="5437188" cy="4465638"/>
          </a:xfrm>
          <a:noFill/>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a:ln>
            <a:miter lim="800000"/>
            <a:headEnd/>
            <a:tailEnd/>
          </a:ln>
        </p:spPr>
        <p:txBody>
          <a:bodyPr/>
          <a:lstStyle/>
          <a:p>
            <a:fld id="{CB233ACE-740E-4D3D-9C62-44997B60A7BC}" type="slidenum">
              <a:rPr lang="en-US"/>
              <a:pPr/>
              <a:t>6</a:t>
            </a:fld>
            <a:endParaRPr lang="en-US"/>
          </a:p>
        </p:txBody>
      </p:sp>
      <p:sp>
        <p:nvSpPr>
          <p:cNvPr id="18435" name="Rectangle 2"/>
          <p:cNvSpPr>
            <a:spLocks noRo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r>
              <a:rPr lang="en-US" smtClean="0"/>
              <a:t>The Centre for Career Development in Niš offers free services to students, making the emphasis on the execution of vocational practice, development of significant capabilities such as writing professional resumes, job seeking and preparation of students for an interview with potential employers. The centre supports the activities aiming at improving liaison between academic communities, organizing visits of international experts for sharing experience and knowledge and creation of network of students, teachers, potential employers and other subjects that might contribute to the development of individual knowledge and skills.</a:t>
            </a:r>
          </a:p>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a:ln>
            <a:miter lim="800000"/>
            <a:headEnd/>
            <a:tailEnd/>
          </a:ln>
        </p:spPr>
        <p:txBody>
          <a:bodyPr/>
          <a:lstStyle/>
          <a:p>
            <a:fld id="{F6F2605C-3AB2-438A-A712-400D25A90671}" type="slidenum">
              <a:rPr lang="en-US"/>
              <a:pPr/>
              <a:t>10</a:t>
            </a:fld>
            <a:endParaRPr lang="en-US"/>
          </a:p>
        </p:txBody>
      </p:sp>
      <p:sp>
        <p:nvSpPr>
          <p:cNvPr id="19459" name="Rectangle 2"/>
          <p:cNvSpPr>
            <a:spLocks noRot="1" noChangeArrowheads="1" noTextEdit="1"/>
          </p:cNvSpPr>
          <p:nvPr>
            <p:ph type="sldImg"/>
          </p:nvPr>
        </p:nvSpPr>
        <p:spPr>
          <a:xfrm>
            <a:off x="917575" y="744538"/>
            <a:ext cx="4960938" cy="3721100"/>
          </a:xfrm>
          <a:ln/>
        </p:spPr>
      </p:sp>
      <p:sp>
        <p:nvSpPr>
          <p:cNvPr id="19460" name="Rectangle 3"/>
          <p:cNvSpPr>
            <a:spLocks noGrp="1" noChangeArrowheads="1"/>
          </p:cNvSpPr>
          <p:nvPr>
            <p:ph type="body" idx="1"/>
          </p:nvPr>
        </p:nvSpPr>
        <p:spPr>
          <a:xfrm>
            <a:off x="679450" y="4714875"/>
            <a:ext cx="5437188" cy="4465638"/>
          </a:xfrm>
          <a:noFill/>
        </p:spPr>
        <p:txBody>
          <a:bodyPr/>
          <a:lstStyle/>
          <a:p>
            <a:pPr eaLnBrk="1" hangingPunct="1"/>
            <a:r>
              <a:rPr lang="en-US" smtClean="0"/>
              <a:t>These elements are not supposed to give whole picture of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a:ln>
            <a:miter lim="800000"/>
            <a:headEnd/>
            <a:tailEnd/>
          </a:ln>
        </p:spPr>
        <p:txBody>
          <a:bodyPr/>
          <a:lstStyle/>
          <a:p>
            <a:fld id="{CDDE59BF-0694-458F-8819-20E34A260417}" type="slidenum">
              <a:rPr lang="en-US"/>
              <a:pPr/>
              <a:t>12</a:t>
            </a:fld>
            <a:endParaRPr lang="en-US"/>
          </a:p>
        </p:txBody>
      </p:sp>
      <p:sp>
        <p:nvSpPr>
          <p:cNvPr id="20483" name="Rectangle 2"/>
          <p:cNvSpPr>
            <a:spLocks noRot="1" noChangeArrowheads="1" noTextEdit="1"/>
          </p:cNvSpPr>
          <p:nvPr>
            <p:ph type="sldImg"/>
          </p:nvPr>
        </p:nvSpPr>
        <p:spPr>
          <a:xfrm>
            <a:off x="917575" y="744538"/>
            <a:ext cx="4960938" cy="3721100"/>
          </a:xfrm>
          <a:ln/>
        </p:spPr>
      </p:sp>
      <p:sp>
        <p:nvSpPr>
          <p:cNvPr id="20484" name="Rectangle 3"/>
          <p:cNvSpPr>
            <a:spLocks noGrp="1" noChangeArrowheads="1"/>
          </p:cNvSpPr>
          <p:nvPr>
            <p:ph type="body" idx="1"/>
          </p:nvPr>
        </p:nvSpPr>
        <p:spPr>
          <a:xfrm>
            <a:off x="679450" y="4714875"/>
            <a:ext cx="5437188" cy="4465638"/>
          </a:xfrm>
          <a:noFill/>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a:ln>
            <a:miter lim="800000"/>
            <a:headEnd/>
            <a:tailEnd/>
          </a:ln>
        </p:spPr>
        <p:txBody>
          <a:bodyPr/>
          <a:lstStyle/>
          <a:p>
            <a:fld id="{2C9A5A8E-3902-43C0-AB8B-2451E286FE18}" type="slidenum">
              <a:rPr lang="en-US"/>
              <a:pPr/>
              <a:t>13</a:t>
            </a:fld>
            <a:endParaRPr lang="en-US"/>
          </a:p>
        </p:txBody>
      </p:sp>
      <p:sp>
        <p:nvSpPr>
          <p:cNvPr id="21507" name="Rectangle 7"/>
          <p:cNvSpPr txBox="1">
            <a:spLocks noGrp="1" noChangeArrowheads="1"/>
          </p:cNvSpPr>
          <p:nvPr/>
        </p:nvSpPr>
        <p:spPr bwMode="auto">
          <a:xfrm>
            <a:off x="3849688" y="9428163"/>
            <a:ext cx="2944812" cy="495300"/>
          </a:xfrm>
          <a:prstGeom prst="rect">
            <a:avLst/>
          </a:prstGeom>
          <a:noFill/>
          <a:ln w="9525">
            <a:noFill/>
            <a:round/>
            <a:headEnd/>
            <a:tailEnd/>
          </a:ln>
        </p:spPr>
        <p:txBody>
          <a:bodyPr lIns="90000" tIns="46800" rIns="90000" bIns="46800" anchor="b"/>
          <a:lstStyle/>
          <a:p>
            <a:pPr algn="r" defTabSz="457200">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52044B08-64F6-4E82-AC9D-9CC8DBEA3155}" type="slidenum">
              <a:rPr lang="en-US" sz="1200">
                <a:solidFill>
                  <a:srgbClr val="000000"/>
                </a:solidFill>
              </a:rPr>
              <a:pPr algn="r" defTabSz="457200">
                <a:buSzPct val="100000"/>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t>13</a:t>
            </a:fld>
            <a:endParaRPr lang="en-US" sz="1200">
              <a:solidFill>
                <a:srgbClr val="000000"/>
              </a:solidFill>
            </a:endParaRPr>
          </a:p>
        </p:txBody>
      </p:sp>
      <p:sp>
        <p:nvSpPr>
          <p:cNvPr id="21508" name="Rectangle 2"/>
          <p:cNvSpPr>
            <a:spLocks noGrp="1" noChangeArrowheads="1" noTextEdit="1"/>
          </p:cNvSpPr>
          <p:nvPr>
            <p:ph type="sldImg"/>
          </p:nvPr>
        </p:nvSpPr>
        <p:spPr>
          <a:xfrm>
            <a:off x="917575" y="744538"/>
            <a:ext cx="4960938" cy="3721100"/>
          </a:xfrm>
          <a:ln/>
        </p:spPr>
      </p:sp>
      <p:sp>
        <p:nvSpPr>
          <p:cNvPr id="21509" name="Rectangle 3"/>
          <p:cNvSpPr>
            <a:spLocks noGrp="1" noChangeArrowheads="1"/>
          </p:cNvSpPr>
          <p:nvPr>
            <p:ph type="body" idx="1"/>
          </p:nvPr>
        </p:nvSpPr>
        <p:spPr>
          <a:xfrm>
            <a:off x="679450" y="4714875"/>
            <a:ext cx="5437188" cy="4465638"/>
          </a:xfrm>
          <a:noFill/>
        </p:spPr>
        <p:txBody>
          <a:bodyPr lIns="90000" tIns="46800" rIns="90000" bIns="46800"/>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x-none"/>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x-none"/>
          </a:p>
        </p:txBody>
      </p:sp>
      <p:sp>
        <p:nvSpPr>
          <p:cNvPr id="4" name="Rectangle 4"/>
          <p:cNvSpPr>
            <a:spLocks noGrp="1" noChangeArrowheads="1"/>
          </p:cNvSpPr>
          <p:nvPr>
            <p:ph type="dt" idx="10"/>
          </p:nvPr>
        </p:nvSpPr>
        <p:spPr>
          <a:ln/>
        </p:spPr>
        <p:txBody>
          <a:bodyPr/>
          <a:lstStyle>
            <a:lvl1pPr>
              <a:defRPr/>
            </a:lvl1pPr>
          </a:lstStyle>
          <a:p>
            <a:pPr>
              <a:defRPr/>
            </a:pPr>
            <a:endParaRPr lang="x-none"/>
          </a:p>
        </p:txBody>
      </p:sp>
      <p:sp>
        <p:nvSpPr>
          <p:cNvPr id="5" name="Rectangle 5"/>
          <p:cNvSpPr>
            <a:spLocks noGrp="1" noChangeArrowheads="1"/>
          </p:cNvSpPr>
          <p:nvPr>
            <p:ph type="ftr" idx="11"/>
          </p:nvPr>
        </p:nvSpPr>
        <p:spPr>
          <a:ln/>
        </p:spPr>
        <p:txBody>
          <a:bodyPr/>
          <a:lstStyle>
            <a:lvl1pPr>
              <a:defRPr/>
            </a:lvl1pPr>
          </a:lstStyle>
          <a:p>
            <a:pPr>
              <a:defRPr/>
            </a:pPr>
            <a:endParaRPr lang="x-none"/>
          </a:p>
        </p:txBody>
      </p:sp>
      <p:sp>
        <p:nvSpPr>
          <p:cNvPr id="6" name="Rectangle 6"/>
          <p:cNvSpPr>
            <a:spLocks noGrp="1" noChangeArrowheads="1"/>
          </p:cNvSpPr>
          <p:nvPr>
            <p:ph type="sldNum" idx="12"/>
          </p:nvPr>
        </p:nvSpPr>
        <p:spPr>
          <a:ln/>
        </p:spPr>
        <p:txBody>
          <a:bodyPr/>
          <a:lstStyle>
            <a:lvl1pPr>
              <a:defRPr/>
            </a:lvl1pPr>
          </a:lstStyle>
          <a:p>
            <a:pPr>
              <a:defRPr/>
            </a:pPr>
            <a:fld id="{E88287E4-B6EB-4F69-B386-E1F0E2D47686}"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x-non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x-none"/>
          </a:p>
        </p:txBody>
      </p:sp>
      <p:sp>
        <p:nvSpPr>
          <p:cNvPr id="4" name="Rectangle 4"/>
          <p:cNvSpPr>
            <a:spLocks noGrp="1" noChangeArrowheads="1"/>
          </p:cNvSpPr>
          <p:nvPr>
            <p:ph type="dt" idx="10"/>
          </p:nvPr>
        </p:nvSpPr>
        <p:spPr>
          <a:ln/>
        </p:spPr>
        <p:txBody>
          <a:bodyPr/>
          <a:lstStyle>
            <a:lvl1pPr>
              <a:defRPr/>
            </a:lvl1pPr>
          </a:lstStyle>
          <a:p>
            <a:pPr>
              <a:defRPr/>
            </a:pPr>
            <a:endParaRPr lang="x-none"/>
          </a:p>
        </p:txBody>
      </p:sp>
      <p:sp>
        <p:nvSpPr>
          <p:cNvPr id="5" name="Rectangle 5"/>
          <p:cNvSpPr>
            <a:spLocks noGrp="1" noChangeArrowheads="1"/>
          </p:cNvSpPr>
          <p:nvPr>
            <p:ph type="ftr" idx="11"/>
          </p:nvPr>
        </p:nvSpPr>
        <p:spPr>
          <a:ln/>
        </p:spPr>
        <p:txBody>
          <a:bodyPr/>
          <a:lstStyle>
            <a:lvl1pPr>
              <a:defRPr/>
            </a:lvl1pPr>
          </a:lstStyle>
          <a:p>
            <a:pPr>
              <a:defRPr/>
            </a:pPr>
            <a:endParaRPr lang="x-none"/>
          </a:p>
        </p:txBody>
      </p:sp>
      <p:sp>
        <p:nvSpPr>
          <p:cNvPr id="6" name="Rectangle 6"/>
          <p:cNvSpPr>
            <a:spLocks noGrp="1" noChangeArrowheads="1"/>
          </p:cNvSpPr>
          <p:nvPr>
            <p:ph type="sldNum" idx="12"/>
          </p:nvPr>
        </p:nvSpPr>
        <p:spPr>
          <a:ln/>
        </p:spPr>
        <p:txBody>
          <a:bodyPr/>
          <a:lstStyle>
            <a:lvl1pPr>
              <a:defRPr/>
            </a:lvl1pPr>
          </a:lstStyle>
          <a:p>
            <a:pPr>
              <a:defRPr/>
            </a:pPr>
            <a:fld id="{F6215162-C08B-4809-A304-3E88164C9225}"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x-non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idx="10"/>
          </p:nvPr>
        </p:nvSpPr>
        <p:spPr>
          <a:ln/>
        </p:spPr>
        <p:txBody>
          <a:bodyPr/>
          <a:lstStyle>
            <a:lvl1pPr>
              <a:defRPr/>
            </a:lvl1pPr>
          </a:lstStyle>
          <a:p>
            <a:pPr>
              <a:defRPr/>
            </a:pPr>
            <a:endParaRPr lang="x-none"/>
          </a:p>
        </p:txBody>
      </p:sp>
      <p:sp>
        <p:nvSpPr>
          <p:cNvPr id="5" name="Rectangle 5"/>
          <p:cNvSpPr>
            <a:spLocks noGrp="1" noChangeArrowheads="1"/>
          </p:cNvSpPr>
          <p:nvPr>
            <p:ph type="ftr" idx="11"/>
          </p:nvPr>
        </p:nvSpPr>
        <p:spPr>
          <a:ln/>
        </p:spPr>
        <p:txBody>
          <a:bodyPr/>
          <a:lstStyle>
            <a:lvl1pPr>
              <a:defRPr/>
            </a:lvl1pPr>
          </a:lstStyle>
          <a:p>
            <a:pPr>
              <a:defRPr/>
            </a:pPr>
            <a:endParaRPr lang="x-none"/>
          </a:p>
        </p:txBody>
      </p:sp>
      <p:sp>
        <p:nvSpPr>
          <p:cNvPr id="6" name="Rectangle 6"/>
          <p:cNvSpPr>
            <a:spLocks noGrp="1" noChangeArrowheads="1"/>
          </p:cNvSpPr>
          <p:nvPr>
            <p:ph type="sldNum" idx="12"/>
          </p:nvPr>
        </p:nvSpPr>
        <p:spPr>
          <a:ln/>
        </p:spPr>
        <p:txBody>
          <a:bodyPr/>
          <a:lstStyle>
            <a:lvl1pPr>
              <a:defRPr/>
            </a:lvl1pPr>
          </a:lstStyle>
          <a:p>
            <a:pPr>
              <a:defRPr/>
            </a:pPr>
            <a:fld id="{5533FD3D-575E-4573-91D2-C86E7FBD26AC}"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x-none"/>
          </a:p>
        </p:txBody>
      </p:sp>
      <p:sp>
        <p:nvSpPr>
          <p:cNvPr id="3" name="Content Placeholder 2"/>
          <p:cNvSpPr>
            <a:spLocks noGrp="1"/>
          </p:cNvSpPr>
          <p:nvPr>
            <p:ph sz="half" idx="1"/>
          </p:nvPr>
        </p:nvSpPr>
        <p:spPr>
          <a:xfrm>
            <a:off x="685800" y="1371600"/>
            <a:ext cx="2322513" cy="9128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x-none"/>
          </a:p>
        </p:txBody>
      </p:sp>
      <p:sp>
        <p:nvSpPr>
          <p:cNvPr id="4" name="Content Placeholder 3"/>
          <p:cNvSpPr>
            <a:spLocks noGrp="1"/>
          </p:cNvSpPr>
          <p:nvPr>
            <p:ph sz="half" idx="2"/>
          </p:nvPr>
        </p:nvSpPr>
        <p:spPr>
          <a:xfrm>
            <a:off x="3160713" y="1371600"/>
            <a:ext cx="2324100" cy="9128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x-none"/>
          </a:p>
        </p:txBody>
      </p:sp>
      <p:sp>
        <p:nvSpPr>
          <p:cNvPr id="5" name="Rectangle 4"/>
          <p:cNvSpPr>
            <a:spLocks noGrp="1" noChangeArrowheads="1"/>
          </p:cNvSpPr>
          <p:nvPr>
            <p:ph type="dt" idx="10"/>
          </p:nvPr>
        </p:nvSpPr>
        <p:spPr>
          <a:ln/>
        </p:spPr>
        <p:txBody>
          <a:bodyPr/>
          <a:lstStyle>
            <a:lvl1pPr>
              <a:defRPr/>
            </a:lvl1pPr>
          </a:lstStyle>
          <a:p>
            <a:pPr>
              <a:defRPr/>
            </a:pPr>
            <a:endParaRPr lang="x-none"/>
          </a:p>
        </p:txBody>
      </p:sp>
      <p:sp>
        <p:nvSpPr>
          <p:cNvPr id="6" name="Rectangle 5"/>
          <p:cNvSpPr>
            <a:spLocks noGrp="1" noChangeArrowheads="1"/>
          </p:cNvSpPr>
          <p:nvPr>
            <p:ph type="ftr" idx="11"/>
          </p:nvPr>
        </p:nvSpPr>
        <p:spPr>
          <a:ln/>
        </p:spPr>
        <p:txBody>
          <a:bodyPr/>
          <a:lstStyle>
            <a:lvl1pPr>
              <a:defRPr/>
            </a:lvl1pPr>
          </a:lstStyle>
          <a:p>
            <a:pPr>
              <a:defRPr/>
            </a:pPr>
            <a:endParaRPr lang="x-none"/>
          </a:p>
        </p:txBody>
      </p:sp>
      <p:sp>
        <p:nvSpPr>
          <p:cNvPr id="7" name="Rectangle 6"/>
          <p:cNvSpPr>
            <a:spLocks noGrp="1" noChangeArrowheads="1"/>
          </p:cNvSpPr>
          <p:nvPr>
            <p:ph type="sldNum" idx="12"/>
          </p:nvPr>
        </p:nvSpPr>
        <p:spPr>
          <a:ln/>
        </p:spPr>
        <p:txBody>
          <a:bodyPr/>
          <a:lstStyle>
            <a:lvl1pPr>
              <a:defRPr/>
            </a:lvl1pPr>
          </a:lstStyle>
          <a:p>
            <a:pPr>
              <a:defRPr/>
            </a:pPr>
            <a:fld id="{FE2752F7-5D5F-479E-9345-2A7D9CF05AA4}"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x-non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x-non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x-none"/>
          </a:p>
        </p:txBody>
      </p:sp>
      <p:sp>
        <p:nvSpPr>
          <p:cNvPr id="7" name="Rectangle 4"/>
          <p:cNvSpPr>
            <a:spLocks noGrp="1" noChangeArrowheads="1"/>
          </p:cNvSpPr>
          <p:nvPr>
            <p:ph type="dt" idx="10"/>
          </p:nvPr>
        </p:nvSpPr>
        <p:spPr>
          <a:ln/>
        </p:spPr>
        <p:txBody>
          <a:bodyPr/>
          <a:lstStyle>
            <a:lvl1pPr>
              <a:defRPr/>
            </a:lvl1pPr>
          </a:lstStyle>
          <a:p>
            <a:pPr>
              <a:defRPr/>
            </a:pPr>
            <a:endParaRPr lang="x-none"/>
          </a:p>
        </p:txBody>
      </p:sp>
      <p:sp>
        <p:nvSpPr>
          <p:cNvPr id="8" name="Rectangle 5"/>
          <p:cNvSpPr>
            <a:spLocks noGrp="1" noChangeArrowheads="1"/>
          </p:cNvSpPr>
          <p:nvPr>
            <p:ph type="ftr" idx="11"/>
          </p:nvPr>
        </p:nvSpPr>
        <p:spPr>
          <a:ln/>
        </p:spPr>
        <p:txBody>
          <a:bodyPr/>
          <a:lstStyle>
            <a:lvl1pPr>
              <a:defRPr/>
            </a:lvl1pPr>
          </a:lstStyle>
          <a:p>
            <a:pPr>
              <a:defRPr/>
            </a:pPr>
            <a:endParaRPr lang="x-none"/>
          </a:p>
        </p:txBody>
      </p:sp>
      <p:sp>
        <p:nvSpPr>
          <p:cNvPr id="9" name="Rectangle 6"/>
          <p:cNvSpPr>
            <a:spLocks noGrp="1" noChangeArrowheads="1"/>
          </p:cNvSpPr>
          <p:nvPr>
            <p:ph type="sldNum" idx="12"/>
          </p:nvPr>
        </p:nvSpPr>
        <p:spPr>
          <a:ln/>
        </p:spPr>
        <p:txBody>
          <a:bodyPr/>
          <a:lstStyle>
            <a:lvl1pPr>
              <a:defRPr/>
            </a:lvl1pPr>
          </a:lstStyle>
          <a:p>
            <a:pPr>
              <a:defRPr/>
            </a:pPr>
            <a:fld id="{2C2096B4-EE7D-4DD6-8254-A2B0FDF68553}"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x-none"/>
          </a:p>
        </p:txBody>
      </p:sp>
      <p:sp>
        <p:nvSpPr>
          <p:cNvPr id="3" name="Rectangle 4"/>
          <p:cNvSpPr>
            <a:spLocks noGrp="1" noChangeArrowheads="1"/>
          </p:cNvSpPr>
          <p:nvPr>
            <p:ph type="dt" idx="10"/>
          </p:nvPr>
        </p:nvSpPr>
        <p:spPr>
          <a:ln/>
        </p:spPr>
        <p:txBody>
          <a:bodyPr/>
          <a:lstStyle>
            <a:lvl1pPr>
              <a:defRPr/>
            </a:lvl1pPr>
          </a:lstStyle>
          <a:p>
            <a:pPr>
              <a:defRPr/>
            </a:pPr>
            <a:endParaRPr lang="x-none"/>
          </a:p>
        </p:txBody>
      </p:sp>
      <p:sp>
        <p:nvSpPr>
          <p:cNvPr id="4" name="Rectangle 5"/>
          <p:cNvSpPr>
            <a:spLocks noGrp="1" noChangeArrowheads="1"/>
          </p:cNvSpPr>
          <p:nvPr>
            <p:ph type="ftr" idx="11"/>
          </p:nvPr>
        </p:nvSpPr>
        <p:spPr>
          <a:ln/>
        </p:spPr>
        <p:txBody>
          <a:bodyPr/>
          <a:lstStyle>
            <a:lvl1pPr>
              <a:defRPr/>
            </a:lvl1pPr>
          </a:lstStyle>
          <a:p>
            <a:pPr>
              <a:defRPr/>
            </a:pPr>
            <a:endParaRPr lang="x-none"/>
          </a:p>
        </p:txBody>
      </p:sp>
      <p:sp>
        <p:nvSpPr>
          <p:cNvPr id="5" name="Rectangle 6"/>
          <p:cNvSpPr>
            <a:spLocks noGrp="1" noChangeArrowheads="1"/>
          </p:cNvSpPr>
          <p:nvPr>
            <p:ph type="sldNum" idx="12"/>
          </p:nvPr>
        </p:nvSpPr>
        <p:spPr>
          <a:ln/>
        </p:spPr>
        <p:txBody>
          <a:bodyPr/>
          <a:lstStyle>
            <a:lvl1pPr>
              <a:defRPr/>
            </a:lvl1pPr>
          </a:lstStyle>
          <a:p>
            <a:pPr>
              <a:defRPr/>
            </a:pPr>
            <a:fld id="{988A01BE-029D-4972-B08D-383909B3412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idx="10"/>
          </p:nvPr>
        </p:nvSpPr>
        <p:spPr>
          <a:ln/>
        </p:spPr>
        <p:txBody>
          <a:bodyPr/>
          <a:lstStyle>
            <a:lvl1pPr>
              <a:defRPr/>
            </a:lvl1pPr>
          </a:lstStyle>
          <a:p>
            <a:pPr>
              <a:defRPr/>
            </a:pPr>
            <a:endParaRPr lang="x-none"/>
          </a:p>
        </p:txBody>
      </p:sp>
      <p:sp>
        <p:nvSpPr>
          <p:cNvPr id="3" name="Rectangle 5"/>
          <p:cNvSpPr>
            <a:spLocks noGrp="1" noChangeArrowheads="1"/>
          </p:cNvSpPr>
          <p:nvPr>
            <p:ph type="ftr" idx="11"/>
          </p:nvPr>
        </p:nvSpPr>
        <p:spPr>
          <a:ln/>
        </p:spPr>
        <p:txBody>
          <a:bodyPr/>
          <a:lstStyle>
            <a:lvl1pPr>
              <a:defRPr/>
            </a:lvl1pPr>
          </a:lstStyle>
          <a:p>
            <a:pPr>
              <a:defRPr/>
            </a:pPr>
            <a:endParaRPr lang="x-none"/>
          </a:p>
        </p:txBody>
      </p:sp>
      <p:sp>
        <p:nvSpPr>
          <p:cNvPr id="4" name="Rectangle 6"/>
          <p:cNvSpPr>
            <a:spLocks noGrp="1" noChangeArrowheads="1"/>
          </p:cNvSpPr>
          <p:nvPr>
            <p:ph type="sldNum" idx="12"/>
          </p:nvPr>
        </p:nvSpPr>
        <p:spPr>
          <a:ln/>
        </p:spPr>
        <p:txBody>
          <a:bodyPr/>
          <a:lstStyle>
            <a:lvl1pPr>
              <a:defRPr/>
            </a:lvl1pPr>
          </a:lstStyle>
          <a:p>
            <a:pPr>
              <a:defRPr/>
            </a:pPr>
            <a:fld id="{4C236ED5-10F4-4785-8E35-DB505D594318}"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x-non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x-non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idx="10"/>
          </p:nvPr>
        </p:nvSpPr>
        <p:spPr>
          <a:ln/>
        </p:spPr>
        <p:txBody>
          <a:bodyPr/>
          <a:lstStyle>
            <a:lvl1pPr>
              <a:defRPr/>
            </a:lvl1pPr>
          </a:lstStyle>
          <a:p>
            <a:pPr>
              <a:defRPr/>
            </a:pPr>
            <a:endParaRPr lang="x-none"/>
          </a:p>
        </p:txBody>
      </p:sp>
      <p:sp>
        <p:nvSpPr>
          <p:cNvPr id="6" name="Rectangle 5"/>
          <p:cNvSpPr>
            <a:spLocks noGrp="1" noChangeArrowheads="1"/>
          </p:cNvSpPr>
          <p:nvPr>
            <p:ph type="ftr" idx="11"/>
          </p:nvPr>
        </p:nvSpPr>
        <p:spPr>
          <a:ln/>
        </p:spPr>
        <p:txBody>
          <a:bodyPr/>
          <a:lstStyle>
            <a:lvl1pPr>
              <a:defRPr/>
            </a:lvl1pPr>
          </a:lstStyle>
          <a:p>
            <a:pPr>
              <a:defRPr/>
            </a:pPr>
            <a:endParaRPr lang="x-none"/>
          </a:p>
        </p:txBody>
      </p:sp>
      <p:sp>
        <p:nvSpPr>
          <p:cNvPr id="7" name="Rectangle 6"/>
          <p:cNvSpPr>
            <a:spLocks noGrp="1" noChangeArrowheads="1"/>
          </p:cNvSpPr>
          <p:nvPr>
            <p:ph type="sldNum" idx="12"/>
          </p:nvPr>
        </p:nvSpPr>
        <p:spPr>
          <a:ln/>
        </p:spPr>
        <p:txBody>
          <a:bodyPr/>
          <a:lstStyle>
            <a:lvl1pPr>
              <a:defRPr/>
            </a:lvl1pPr>
          </a:lstStyle>
          <a:p>
            <a:pPr>
              <a:defRPr/>
            </a:pPr>
            <a:fld id="{0C4CF826-0EF4-4437-B281-4D30F6636909}"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x-non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x-none"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idx="10"/>
          </p:nvPr>
        </p:nvSpPr>
        <p:spPr>
          <a:ln/>
        </p:spPr>
        <p:txBody>
          <a:bodyPr/>
          <a:lstStyle>
            <a:lvl1pPr>
              <a:defRPr/>
            </a:lvl1pPr>
          </a:lstStyle>
          <a:p>
            <a:pPr>
              <a:defRPr/>
            </a:pPr>
            <a:endParaRPr lang="x-none"/>
          </a:p>
        </p:txBody>
      </p:sp>
      <p:sp>
        <p:nvSpPr>
          <p:cNvPr id="6" name="Rectangle 5"/>
          <p:cNvSpPr>
            <a:spLocks noGrp="1" noChangeArrowheads="1"/>
          </p:cNvSpPr>
          <p:nvPr>
            <p:ph type="ftr" idx="11"/>
          </p:nvPr>
        </p:nvSpPr>
        <p:spPr>
          <a:ln/>
        </p:spPr>
        <p:txBody>
          <a:bodyPr/>
          <a:lstStyle>
            <a:lvl1pPr>
              <a:defRPr/>
            </a:lvl1pPr>
          </a:lstStyle>
          <a:p>
            <a:pPr>
              <a:defRPr/>
            </a:pPr>
            <a:endParaRPr lang="x-none"/>
          </a:p>
        </p:txBody>
      </p:sp>
      <p:sp>
        <p:nvSpPr>
          <p:cNvPr id="7" name="Rectangle 6"/>
          <p:cNvSpPr>
            <a:spLocks noGrp="1" noChangeArrowheads="1"/>
          </p:cNvSpPr>
          <p:nvPr>
            <p:ph type="sldNum" idx="12"/>
          </p:nvPr>
        </p:nvSpPr>
        <p:spPr>
          <a:ln/>
        </p:spPr>
        <p:txBody>
          <a:bodyPr/>
          <a:lstStyle>
            <a:lvl1pPr>
              <a:defRPr/>
            </a:lvl1pPr>
          </a:lstStyle>
          <a:p>
            <a:pPr>
              <a:defRPr/>
            </a:pPr>
            <a:fld id="{8841C025-C70E-4292-99D1-307DAC3F5CA5}"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x-non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x-none"/>
          </a:p>
        </p:txBody>
      </p:sp>
      <p:sp>
        <p:nvSpPr>
          <p:cNvPr id="4" name="Rectangle 4"/>
          <p:cNvSpPr>
            <a:spLocks noGrp="1" noChangeArrowheads="1"/>
          </p:cNvSpPr>
          <p:nvPr>
            <p:ph type="dt" idx="10"/>
          </p:nvPr>
        </p:nvSpPr>
        <p:spPr>
          <a:ln/>
        </p:spPr>
        <p:txBody>
          <a:bodyPr/>
          <a:lstStyle>
            <a:lvl1pPr>
              <a:defRPr/>
            </a:lvl1pPr>
          </a:lstStyle>
          <a:p>
            <a:pPr>
              <a:defRPr/>
            </a:pPr>
            <a:endParaRPr lang="x-none"/>
          </a:p>
        </p:txBody>
      </p:sp>
      <p:sp>
        <p:nvSpPr>
          <p:cNvPr id="5" name="Rectangle 5"/>
          <p:cNvSpPr>
            <a:spLocks noGrp="1" noChangeArrowheads="1"/>
          </p:cNvSpPr>
          <p:nvPr>
            <p:ph type="ftr" idx="11"/>
          </p:nvPr>
        </p:nvSpPr>
        <p:spPr>
          <a:ln/>
        </p:spPr>
        <p:txBody>
          <a:bodyPr/>
          <a:lstStyle>
            <a:lvl1pPr>
              <a:defRPr/>
            </a:lvl1pPr>
          </a:lstStyle>
          <a:p>
            <a:pPr>
              <a:defRPr/>
            </a:pPr>
            <a:endParaRPr lang="x-none"/>
          </a:p>
        </p:txBody>
      </p:sp>
      <p:sp>
        <p:nvSpPr>
          <p:cNvPr id="6" name="Rectangle 6"/>
          <p:cNvSpPr>
            <a:spLocks noGrp="1" noChangeArrowheads="1"/>
          </p:cNvSpPr>
          <p:nvPr>
            <p:ph type="sldNum" idx="12"/>
          </p:nvPr>
        </p:nvSpPr>
        <p:spPr>
          <a:ln/>
        </p:spPr>
        <p:txBody>
          <a:bodyPr/>
          <a:lstStyle>
            <a:lvl1pPr>
              <a:defRPr/>
            </a:lvl1pPr>
          </a:lstStyle>
          <a:p>
            <a:pPr>
              <a:defRPr/>
            </a:pPr>
            <a:fld id="{6F75CC6B-3233-4EF6-BAE2-8ADCB95087F4}"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3050"/>
            <a:ext cx="2055813" cy="2011363"/>
          </a:xfrm>
        </p:spPr>
        <p:txBody>
          <a:bodyPr vert="eaVert"/>
          <a:lstStyle/>
          <a:p>
            <a:r>
              <a:rPr lang="en-US" smtClean="0"/>
              <a:t>Click to edit Master title style</a:t>
            </a:r>
            <a:endParaRPr lang="x-none"/>
          </a:p>
        </p:txBody>
      </p:sp>
      <p:sp>
        <p:nvSpPr>
          <p:cNvPr id="3" name="Vertical Text Placeholder 2"/>
          <p:cNvSpPr>
            <a:spLocks noGrp="1"/>
          </p:cNvSpPr>
          <p:nvPr>
            <p:ph type="body" orient="vert" idx="1"/>
          </p:nvPr>
        </p:nvSpPr>
        <p:spPr>
          <a:xfrm>
            <a:off x="457200" y="273050"/>
            <a:ext cx="6019800" cy="20113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x-none"/>
          </a:p>
        </p:txBody>
      </p:sp>
      <p:sp>
        <p:nvSpPr>
          <p:cNvPr id="4" name="Rectangle 4"/>
          <p:cNvSpPr>
            <a:spLocks noGrp="1" noChangeArrowheads="1"/>
          </p:cNvSpPr>
          <p:nvPr>
            <p:ph type="dt" idx="10"/>
          </p:nvPr>
        </p:nvSpPr>
        <p:spPr>
          <a:ln/>
        </p:spPr>
        <p:txBody>
          <a:bodyPr/>
          <a:lstStyle>
            <a:lvl1pPr>
              <a:defRPr/>
            </a:lvl1pPr>
          </a:lstStyle>
          <a:p>
            <a:pPr>
              <a:defRPr/>
            </a:pPr>
            <a:endParaRPr lang="x-none"/>
          </a:p>
        </p:txBody>
      </p:sp>
      <p:sp>
        <p:nvSpPr>
          <p:cNvPr id="5" name="Rectangle 5"/>
          <p:cNvSpPr>
            <a:spLocks noGrp="1" noChangeArrowheads="1"/>
          </p:cNvSpPr>
          <p:nvPr>
            <p:ph type="ftr" idx="11"/>
          </p:nvPr>
        </p:nvSpPr>
        <p:spPr>
          <a:ln/>
        </p:spPr>
        <p:txBody>
          <a:bodyPr/>
          <a:lstStyle>
            <a:lvl1pPr>
              <a:defRPr/>
            </a:lvl1pPr>
          </a:lstStyle>
          <a:p>
            <a:pPr>
              <a:defRPr/>
            </a:pPr>
            <a:endParaRPr lang="x-none"/>
          </a:p>
        </p:txBody>
      </p:sp>
      <p:sp>
        <p:nvSpPr>
          <p:cNvPr id="6" name="Rectangle 6"/>
          <p:cNvSpPr>
            <a:spLocks noGrp="1" noChangeArrowheads="1"/>
          </p:cNvSpPr>
          <p:nvPr>
            <p:ph type="sldNum" idx="12"/>
          </p:nvPr>
        </p:nvSpPr>
        <p:spPr>
          <a:ln/>
        </p:spPr>
        <p:txBody>
          <a:bodyPr/>
          <a:lstStyle>
            <a:lvl1pPr>
              <a:defRPr/>
            </a:lvl1pPr>
          </a:lstStyle>
          <a:p>
            <a:pPr>
              <a:defRPr/>
            </a:pPr>
            <a:fld id="{57588C7B-FF87-4771-AD86-CDFA9CAC4518}"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
          <p:cNvPicPr>
            <a:picLocks noChangeAspect="1" noChangeArrowheads="1"/>
          </p:cNvPicPr>
          <p:nvPr/>
        </p:nvPicPr>
        <p:blipFill>
          <a:blip r:embed="rId13"/>
          <a:srcRect/>
          <a:stretch>
            <a:fillRect/>
          </a:stretch>
        </p:blipFill>
        <p:spPr bwMode="auto">
          <a:xfrm>
            <a:off x="0" y="0"/>
            <a:ext cx="9144000" cy="6858000"/>
          </a:xfrm>
          <a:prstGeom prst="rect">
            <a:avLst/>
          </a:prstGeom>
          <a:noFill/>
          <a:ln w="9525">
            <a:noFill/>
            <a:round/>
            <a:headEnd/>
            <a:tailEnd/>
          </a:ln>
        </p:spPr>
      </p:pic>
      <p:sp>
        <p:nvSpPr>
          <p:cNvPr id="1027" name="Rectangle 2"/>
          <p:cNvSpPr>
            <a:spLocks noGrp="1" noChangeArrowheads="1"/>
          </p:cNvSpPr>
          <p:nvPr>
            <p:ph type="title"/>
          </p:nvPr>
        </p:nvSpPr>
        <p:spPr bwMode="auto">
          <a:xfrm>
            <a:off x="457200" y="273050"/>
            <a:ext cx="8228013" cy="1143000"/>
          </a:xfrm>
          <a:prstGeom prst="rect">
            <a:avLst/>
          </a:prstGeom>
          <a:noFill/>
          <a:ln w="9525">
            <a:noFill/>
            <a:round/>
            <a:headEnd/>
            <a:tailEnd/>
          </a:ln>
        </p:spPr>
        <p:txBody>
          <a:bodyPr vert="horz" wrap="square" lIns="0" tIns="0" rIns="0" bIns="0" numCol="1" anchor="ctr" anchorCtr="0" compatLnSpc="1">
            <a:prstTxWarp prst="textNoShape">
              <a:avLst/>
            </a:prstTxWarp>
          </a:bodyPr>
          <a:lstStyle/>
          <a:p>
            <a:pPr lvl="0"/>
            <a:r>
              <a:rPr lang="en-GB" smtClean="0"/>
              <a:t>Click to edit the title text format</a:t>
            </a:r>
          </a:p>
        </p:txBody>
      </p:sp>
      <p:sp>
        <p:nvSpPr>
          <p:cNvPr id="1028" name="Rectangle 3"/>
          <p:cNvSpPr>
            <a:spLocks noGrp="1" noChangeArrowheads="1"/>
          </p:cNvSpPr>
          <p:nvPr>
            <p:ph type="body" idx="1"/>
          </p:nvPr>
        </p:nvSpPr>
        <p:spPr bwMode="auto">
          <a:xfrm>
            <a:off x="685800" y="1371600"/>
            <a:ext cx="4799013" cy="912813"/>
          </a:xfrm>
          <a:prstGeom prst="rect">
            <a:avLst/>
          </a:prstGeom>
          <a:noFill/>
          <a:ln w="9525">
            <a:noFill/>
            <a:round/>
            <a:headEnd/>
            <a:tailEnd/>
          </a:ln>
        </p:spPr>
        <p:txBody>
          <a:bodyPr vert="horz" wrap="square" lIns="0" tIns="5040" rIns="0" bIns="0" numCol="1" anchor="t" anchorCtr="0" compatLnSpc="1">
            <a:prstTxWarp prst="textNoShape">
              <a:avLst/>
            </a:prstTxWarp>
          </a:bodyPr>
          <a:lstStyle/>
          <a:p>
            <a:pPr lvl="0"/>
            <a:r>
              <a:rPr lang="en-GB" smtClean="0"/>
              <a:t>Click to edit the outline text format</a:t>
            </a:r>
          </a:p>
          <a:p>
            <a:pPr lvl="1"/>
            <a:r>
              <a:rPr lang="en-GB" smtClean="0"/>
              <a:t>Second Outline Level</a:t>
            </a:r>
          </a:p>
          <a:p>
            <a:pPr lvl="2"/>
            <a:r>
              <a:rPr lang="en-GB" smtClean="0"/>
              <a:t>Third Outline Level</a:t>
            </a:r>
          </a:p>
          <a:p>
            <a:pPr lvl="3"/>
            <a:r>
              <a:rPr lang="en-GB" smtClean="0"/>
              <a:t>Fourth Outline Level</a:t>
            </a:r>
          </a:p>
          <a:p>
            <a:pPr lvl="4"/>
            <a:r>
              <a:rPr lang="en-GB" smtClean="0"/>
              <a:t>Fifth Outline Level</a:t>
            </a:r>
          </a:p>
          <a:p>
            <a:pPr lvl="4"/>
            <a:r>
              <a:rPr lang="en-GB" smtClean="0"/>
              <a:t>Sixth Outline Level</a:t>
            </a:r>
          </a:p>
          <a:p>
            <a:pPr lvl="4"/>
            <a:r>
              <a:rPr lang="en-GB" smtClean="0"/>
              <a:t>Seventh Outline Level</a:t>
            </a:r>
          </a:p>
          <a:p>
            <a:pPr lvl="4"/>
            <a:r>
              <a:rPr lang="en-GB" smtClean="0"/>
              <a:t>Eighth Outline Level</a:t>
            </a:r>
          </a:p>
          <a:p>
            <a:pPr lvl="4"/>
            <a:r>
              <a:rPr lang="en-GB" smtClean="0"/>
              <a:t>Ninth Outline Level</a:t>
            </a:r>
          </a:p>
        </p:txBody>
      </p:sp>
      <p:sp>
        <p:nvSpPr>
          <p:cNvPr id="2052" name="Rectangle 4"/>
          <p:cNvSpPr>
            <a:spLocks noGrp="1" noChangeArrowheads="1"/>
          </p:cNvSpPr>
          <p:nvPr>
            <p:ph type="dt"/>
          </p:nvPr>
        </p:nvSpPr>
        <p:spPr bwMode="auto">
          <a:xfrm>
            <a:off x="457200" y="6246813"/>
            <a:ext cx="2128838"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nSpc>
                <a:spcPct val="95000"/>
              </a:lnSpc>
              <a:buClr>
                <a:srgbClr val="000000"/>
              </a:buClr>
              <a:buSzPct val="100000"/>
              <a:buFont typeface="Times New Roman" pitchFamily="18" charset="0"/>
              <a:buNone/>
              <a:defRPr sz="1400" smtClean="0">
                <a:solidFill>
                  <a:srgbClr val="000000"/>
                </a:solidFill>
                <a:latin typeface="Times New Roman" pitchFamily="18" charset="0"/>
              </a:defRPr>
            </a:lvl1pPr>
          </a:lstStyle>
          <a:p>
            <a:pPr>
              <a:defRPr/>
            </a:pPr>
            <a:endParaRPr lang="x-none"/>
          </a:p>
        </p:txBody>
      </p:sp>
      <p:sp>
        <p:nvSpPr>
          <p:cNvPr id="2053" name="Rectangle 5"/>
          <p:cNvSpPr>
            <a:spLocks noGrp="1" noChangeArrowheads="1"/>
          </p:cNvSpPr>
          <p:nvPr>
            <p:ph type="ftr"/>
          </p:nvPr>
        </p:nvSpPr>
        <p:spPr bwMode="auto">
          <a:xfrm>
            <a:off x="3127375" y="6246813"/>
            <a:ext cx="2897188"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ctr">
              <a:lnSpc>
                <a:spcPct val="95000"/>
              </a:lnSpc>
              <a:buClr>
                <a:srgbClr val="000000"/>
              </a:buClr>
              <a:buSzPct val="100000"/>
              <a:buFont typeface="Times New Roman" pitchFamily="18" charset="0"/>
              <a:buNone/>
              <a:defRPr sz="1400" smtClean="0">
                <a:solidFill>
                  <a:srgbClr val="000000"/>
                </a:solidFill>
                <a:latin typeface="Times New Roman" pitchFamily="18" charset="0"/>
              </a:defRPr>
            </a:lvl1pPr>
          </a:lstStyle>
          <a:p>
            <a:pPr>
              <a:defRPr/>
            </a:pPr>
            <a:endParaRPr lang="x-none"/>
          </a:p>
        </p:txBody>
      </p:sp>
      <p:sp>
        <p:nvSpPr>
          <p:cNvPr id="2054" name="Rectangle 6"/>
          <p:cNvSpPr>
            <a:spLocks noGrp="1" noChangeArrowheads="1"/>
          </p:cNvSpPr>
          <p:nvPr>
            <p:ph type="sldNum"/>
          </p:nvPr>
        </p:nvSpPr>
        <p:spPr bwMode="auto">
          <a:xfrm>
            <a:off x="6556375" y="6246813"/>
            <a:ext cx="2128838"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a:lnSpc>
                <a:spcPct val="95000"/>
              </a:lnSpc>
              <a:buClr>
                <a:srgbClr val="000000"/>
              </a:buClr>
              <a:buSzPct val="100000"/>
              <a:buFont typeface="Times New Roman" pitchFamily="18" charset="0"/>
              <a:buNone/>
              <a:defRPr sz="1400" smtClean="0">
                <a:solidFill>
                  <a:srgbClr val="000000"/>
                </a:solidFill>
                <a:latin typeface="Times New Roman" pitchFamily="18" charset="0"/>
              </a:defRPr>
            </a:lvl1pPr>
          </a:lstStyle>
          <a:p>
            <a:pPr>
              <a:defRPr/>
            </a:pPr>
            <a:fld id="{80E5D658-0A34-402E-B9DE-8EC01A886CD8}"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xStyles>
    <p:titleStyle>
      <a:lvl1pPr algn="ctr" defTabSz="457200" rtl="0" eaLnBrk="0" fontAlgn="base" hangingPunct="0">
        <a:lnSpc>
          <a:spcPct val="98000"/>
        </a:lnSpc>
        <a:spcBef>
          <a:spcPct val="0"/>
        </a:spcBef>
        <a:spcAft>
          <a:spcPct val="0"/>
        </a:spcAft>
        <a:buClr>
          <a:srgbClr val="000000"/>
        </a:buClr>
        <a:buSzPct val="100000"/>
        <a:buFont typeface="Times New Roman" pitchFamily="18" charset="0"/>
        <a:defRPr sz="4400">
          <a:solidFill>
            <a:srgbClr val="000000"/>
          </a:solidFill>
          <a:latin typeface="+mj-lt"/>
          <a:ea typeface="+mj-ea"/>
          <a:cs typeface="+mj-cs"/>
        </a:defRPr>
      </a:lvl1pPr>
      <a:lvl2pPr algn="ctr" defTabSz="457200" rtl="0" eaLnBrk="0" fontAlgn="base" hangingPunct="0">
        <a:lnSpc>
          <a:spcPct val="98000"/>
        </a:lnSpc>
        <a:spcBef>
          <a:spcPct val="0"/>
        </a:spcBef>
        <a:spcAft>
          <a:spcPct val="0"/>
        </a:spcAft>
        <a:buClr>
          <a:srgbClr val="000000"/>
        </a:buClr>
        <a:buSzPct val="100000"/>
        <a:buFont typeface="Times New Roman" pitchFamily="18" charset="0"/>
        <a:defRPr sz="4400">
          <a:solidFill>
            <a:srgbClr val="000000"/>
          </a:solidFill>
          <a:latin typeface="DejaVu Sans" pitchFamily="34" charset="0"/>
          <a:cs typeface="Arial" charset="0"/>
        </a:defRPr>
      </a:lvl2pPr>
      <a:lvl3pPr algn="ctr" defTabSz="457200" rtl="0" eaLnBrk="0" fontAlgn="base" hangingPunct="0">
        <a:lnSpc>
          <a:spcPct val="98000"/>
        </a:lnSpc>
        <a:spcBef>
          <a:spcPct val="0"/>
        </a:spcBef>
        <a:spcAft>
          <a:spcPct val="0"/>
        </a:spcAft>
        <a:buClr>
          <a:srgbClr val="000000"/>
        </a:buClr>
        <a:buSzPct val="100000"/>
        <a:buFont typeface="Times New Roman" pitchFamily="18" charset="0"/>
        <a:defRPr sz="4400">
          <a:solidFill>
            <a:srgbClr val="000000"/>
          </a:solidFill>
          <a:latin typeface="DejaVu Sans" pitchFamily="34" charset="0"/>
          <a:cs typeface="Arial" charset="0"/>
        </a:defRPr>
      </a:lvl3pPr>
      <a:lvl4pPr algn="ctr" defTabSz="457200" rtl="0" eaLnBrk="0" fontAlgn="base" hangingPunct="0">
        <a:lnSpc>
          <a:spcPct val="98000"/>
        </a:lnSpc>
        <a:spcBef>
          <a:spcPct val="0"/>
        </a:spcBef>
        <a:spcAft>
          <a:spcPct val="0"/>
        </a:spcAft>
        <a:buClr>
          <a:srgbClr val="000000"/>
        </a:buClr>
        <a:buSzPct val="100000"/>
        <a:buFont typeface="Times New Roman" pitchFamily="18" charset="0"/>
        <a:defRPr sz="4400">
          <a:solidFill>
            <a:srgbClr val="000000"/>
          </a:solidFill>
          <a:latin typeface="DejaVu Sans" pitchFamily="34" charset="0"/>
          <a:cs typeface="Arial" charset="0"/>
        </a:defRPr>
      </a:lvl4pPr>
      <a:lvl5pPr algn="ctr" defTabSz="457200" rtl="0" eaLnBrk="0" fontAlgn="base" hangingPunct="0">
        <a:lnSpc>
          <a:spcPct val="98000"/>
        </a:lnSpc>
        <a:spcBef>
          <a:spcPct val="0"/>
        </a:spcBef>
        <a:spcAft>
          <a:spcPct val="0"/>
        </a:spcAft>
        <a:buClr>
          <a:srgbClr val="000000"/>
        </a:buClr>
        <a:buSzPct val="100000"/>
        <a:buFont typeface="Times New Roman" pitchFamily="18" charset="0"/>
        <a:defRPr sz="4400">
          <a:solidFill>
            <a:srgbClr val="000000"/>
          </a:solidFill>
          <a:latin typeface="DejaVu Sans" pitchFamily="34" charset="0"/>
          <a:cs typeface="Arial" charset="0"/>
        </a:defRPr>
      </a:lvl5pPr>
      <a:lvl6pPr marL="457200" algn="ctr" defTabSz="457200" rtl="0" fontAlgn="base">
        <a:lnSpc>
          <a:spcPct val="98000"/>
        </a:lnSpc>
        <a:spcBef>
          <a:spcPct val="0"/>
        </a:spcBef>
        <a:spcAft>
          <a:spcPct val="0"/>
        </a:spcAft>
        <a:buClr>
          <a:srgbClr val="000000"/>
        </a:buClr>
        <a:buSzPct val="100000"/>
        <a:buFont typeface="Times New Roman" pitchFamily="18" charset="0"/>
        <a:defRPr sz="4400">
          <a:solidFill>
            <a:srgbClr val="000000"/>
          </a:solidFill>
          <a:latin typeface="DejaVu Sans" pitchFamily="34" charset="0"/>
          <a:cs typeface="Arial" charset="0"/>
        </a:defRPr>
      </a:lvl6pPr>
      <a:lvl7pPr marL="914400" algn="ctr" defTabSz="457200" rtl="0" fontAlgn="base">
        <a:lnSpc>
          <a:spcPct val="98000"/>
        </a:lnSpc>
        <a:spcBef>
          <a:spcPct val="0"/>
        </a:spcBef>
        <a:spcAft>
          <a:spcPct val="0"/>
        </a:spcAft>
        <a:buClr>
          <a:srgbClr val="000000"/>
        </a:buClr>
        <a:buSzPct val="100000"/>
        <a:buFont typeface="Times New Roman" pitchFamily="18" charset="0"/>
        <a:defRPr sz="4400">
          <a:solidFill>
            <a:srgbClr val="000000"/>
          </a:solidFill>
          <a:latin typeface="DejaVu Sans" pitchFamily="34" charset="0"/>
          <a:cs typeface="Arial" charset="0"/>
        </a:defRPr>
      </a:lvl7pPr>
      <a:lvl8pPr marL="1371600" algn="ctr" defTabSz="457200" rtl="0" fontAlgn="base">
        <a:lnSpc>
          <a:spcPct val="98000"/>
        </a:lnSpc>
        <a:spcBef>
          <a:spcPct val="0"/>
        </a:spcBef>
        <a:spcAft>
          <a:spcPct val="0"/>
        </a:spcAft>
        <a:buClr>
          <a:srgbClr val="000000"/>
        </a:buClr>
        <a:buSzPct val="100000"/>
        <a:buFont typeface="Times New Roman" pitchFamily="18" charset="0"/>
        <a:defRPr sz="4400">
          <a:solidFill>
            <a:srgbClr val="000000"/>
          </a:solidFill>
          <a:latin typeface="DejaVu Sans" pitchFamily="34" charset="0"/>
          <a:cs typeface="Arial" charset="0"/>
        </a:defRPr>
      </a:lvl8pPr>
      <a:lvl9pPr marL="1828800" algn="ctr" defTabSz="457200" rtl="0" fontAlgn="base">
        <a:lnSpc>
          <a:spcPct val="98000"/>
        </a:lnSpc>
        <a:spcBef>
          <a:spcPct val="0"/>
        </a:spcBef>
        <a:spcAft>
          <a:spcPct val="0"/>
        </a:spcAft>
        <a:buClr>
          <a:srgbClr val="000000"/>
        </a:buClr>
        <a:buSzPct val="100000"/>
        <a:buFont typeface="Times New Roman" pitchFamily="18" charset="0"/>
        <a:defRPr sz="4400">
          <a:solidFill>
            <a:srgbClr val="000000"/>
          </a:solidFill>
          <a:latin typeface="DejaVu Sans" pitchFamily="34" charset="0"/>
          <a:cs typeface="Arial" charset="0"/>
        </a:defRPr>
      </a:lvl9pPr>
    </p:titleStyle>
    <p:bodyStyle>
      <a:lvl1pPr marL="342900" indent="-342900" algn="l" defTabSz="457200" rtl="0" eaLnBrk="0" fontAlgn="base" hangingPunct="0">
        <a:lnSpc>
          <a:spcPct val="98000"/>
        </a:lnSpc>
        <a:spcBef>
          <a:spcPct val="0"/>
        </a:spcBef>
        <a:spcAft>
          <a:spcPts val="1425"/>
        </a:spcAft>
        <a:buClr>
          <a:srgbClr val="000000"/>
        </a:buClr>
        <a:buSzPct val="100000"/>
        <a:buFont typeface="Times New Roman" pitchFamily="18" charset="0"/>
        <a:buChar char="•"/>
        <a:defRPr sz="2000">
          <a:solidFill>
            <a:srgbClr val="000000"/>
          </a:solidFill>
          <a:latin typeface="+mn-lt"/>
          <a:ea typeface="+mn-ea"/>
          <a:cs typeface="+mn-cs"/>
        </a:defRPr>
      </a:lvl1pPr>
      <a:lvl2pPr marL="742950" indent="-285750" algn="l" defTabSz="457200" rtl="0" eaLnBrk="0" fontAlgn="base" hangingPunct="0">
        <a:lnSpc>
          <a:spcPct val="98000"/>
        </a:lnSpc>
        <a:spcBef>
          <a:spcPct val="0"/>
        </a:spcBef>
        <a:spcAft>
          <a:spcPts val="1138"/>
        </a:spcAft>
        <a:buClr>
          <a:srgbClr val="000000"/>
        </a:buClr>
        <a:buSzPct val="100000"/>
        <a:buFont typeface="Times New Roman" pitchFamily="18" charset="0"/>
        <a:buChar char="–"/>
        <a:defRPr sz="2800">
          <a:solidFill>
            <a:srgbClr val="000000"/>
          </a:solidFill>
          <a:latin typeface="+mn-lt"/>
          <a:cs typeface="+mn-cs"/>
        </a:defRPr>
      </a:lvl2pPr>
      <a:lvl3pPr marL="1143000" indent="-228600" algn="l" defTabSz="457200" rtl="0" eaLnBrk="0" fontAlgn="base" hangingPunct="0">
        <a:lnSpc>
          <a:spcPct val="98000"/>
        </a:lnSpc>
        <a:spcBef>
          <a:spcPct val="0"/>
        </a:spcBef>
        <a:spcAft>
          <a:spcPts val="850"/>
        </a:spcAft>
        <a:buClr>
          <a:srgbClr val="000000"/>
        </a:buClr>
        <a:buSzPct val="100000"/>
        <a:buFont typeface="Times New Roman" pitchFamily="18" charset="0"/>
        <a:buChar char="•"/>
        <a:defRPr sz="2400">
          <a:solidFill>
            <a:srgbClr val="000000"/>
          </a:solidFill>
          <a:latin typeface="+mn-lt"/>
          <a:cs typeface="+mn-cs"/>
        </a:defRPr>
      </a:lvl3pPr>
      <a:lvl4pPr marL="1600200" indent="-228600" algn="l" defTabSz="457200" rtl="0" eaLnBrk="0" fontAlgn="base" hangingPunct="0">
        <a:lnSpc>
          <a:spcPct val="98000"/>
        </a:lnSpc>
        <a:spcBef>
          <a:spcPct val="0"/>
        </a:spcBef>
        <a:spcAft>
          <a:spcPts val="575"/>
        </a:spcAft>
        <a:buClr>
          <a:srgbClr val="000000"/>
        </a:buClr>
        <a:buSzPct val="100000"/>
        <a:buFont typeface="Times New Roman" pitchFamily="18" charset="0"/>
        <a:buChar char="–"/>
        <a:defRPr sz="2000">
          <a:solidFill>
            <a:srgbClr val="000000"/>
          </a:solidFill>
          <a:latin typeface="+mn-lt"/>
          <a:cs typeface="+mn-cs"/>
        </a:defRPr>
      </a:lvl4pPr>
      <a:lvl5pPr marL="2057400" indent="-228600" algn="l" defTabSz="457200" rtl="0" eaLnBrk="0" fontAlgn="base" hangingPunct="0">
        <a:lnSpc>
          <a:spcPct val="98000"/>
        </a:lnSpc>
        <a:spcBef>
          <a:spcPct val="0"/>
        </a:spcBef>
        <a:spcAft>
          <a:spcPts val="288"/>
        </a:spcAft>
        <a:buClr>
          <a:srgbClr val="000000"/>
        </a:buClr>
        <a:buSzPct val="100000"/>
        <a:buFont typeface="Times New Roman" pitchFamily="18" charset="0"/>
        <a:buChar char="»"/>
        <a:defRPr sz="2000">
          <a:solidFill>
            <a:srgbClr val="000000"/>
          </a:solidFill>
          <a:latin typeface="+mn-lt"/>
          <a:cs typeface="+mn-cs"/>
        </a:defRPr>
      </a:lvl5pPr>
      <a:lvl6pPr marL="2514600" indent="-228600" algn="l" defTabSz="457200" rtl="0" fontAlgn="base">
        <a:lnSpc>
          <a:spcPct val="98000"/>
        </a:lnSpc>
        <a:spcBef>
          <a:spcPct val="0"/>
        </a:spcBef>
        <a:spcAft>
          <a:spcPts val="288"/>
        </a:spcAft>
        <a:buClr>
          <a:srgbClr val="000000"/>
        </a:buClr>
        <a:buSzPct val="100000"/>
        <a:buFont typeface="Times New Roman" pitchFamily="18" charset="0"/>
        <a:buChar char="»"/>
        <a:defRPr sz="2000">
          <a:solidFill>
            <a:srgbClr val="000000"/>
          </a:solidFill>
          <a:latin typeface="+mn-lt"/>
          <a:cs typeface="+mn-cs"/>
        </a:defRPr>
      </a:lvl6pPr>
      <a:lvl7pPr marL="2971800" indent="-228600" algn="l" defTabSz="457200" rtl="0" fontAlgn="base">
        <a:lnSpc>
          <a:spcPct val="98000"/>
        </a:lnSpc>
        <a:spcBef>
          <a:spcPct val="0"/>
        </a:spcBef>
        <a:spcAft>
          <a:spcPts val="288"/>
        </a:spcAft>
        <a:buClr>
          <a:srgbClr val="000000"/>
        </a:buClr>
        <a:buSzPct val="100000"/>
        <a:buFont typeface="Times New Roman" pitchFamily="18" charset="0"/>
        <a:buChar char="»"/>
        <a:defRPr sz="2000">
          <a:solidFill>
            <a:srgbClr val="000000"/>
          </a:solidFill>
          <a:latin typeface="+mn-lt"/>
          <a:cs typeface="+mn-cs"/>
        </a:defRPr>
      </a:lvl7pPr>
      <a:lvl8pPr marL="3429000" indent="-228600" algn="l" defTabSz="457200" rtl="0" fontAlgn="base">
        <a:lnSpc>
          <a:spcPct val="98000"/>
        </a:lnSpc>
        <a:spcBef>
          <a:spcPct val="0"/>
        </a:spcBef>
        <a:spcAft>
          <a:spcPts val="288"/>
        </a:spcAft>
        <a:buClr>
          <a:srgbClr val="000000"/>
        </a:buClr>
        <a:buSzPct val="100000"/>
        <a:buFont typeface="Times New Roman" pitchFamily="18" charset="0"/>
        <a:buChar char="»"/>
        <a:defRPr sz="2000">
          <a:solidFill>
            <a:srgbClr val="000000"/>
          </a:solidFill>
          <a:latin typeface="+mn-lt"/>
          <a:cs typeface="+mn-cs"/>
        </a:defRPr>
      </a:lvl8pPr>
      <a:lvl9pPr marL="3886200" indent="-228600" algn="l" defTabSz="457200" rtl="0" fontAlgn="base">
        <a:lnSpc>
          <a:spcPct val="98000"/>
        </a:lnSpc>
        <a:spcBef>
          <a:spcPct val="0"/>
        </a:spcBef>
        <a:spcAft>
          <a:spcPts val="288"/>
        </a:spcAft>
        <a:buClr>
          <a:srgbClr val="000000"/>
        </a:buClr>
        <a:buSzPct val="100000"/>
        <a:buFont typeface="Times New Roman" pitchFamily="18" charset="0"/>
        <a:buChar char="»"/>
        <a:defRPr sz="2000">
          <a:solidFill>
            <a:srgbClr val="000000"/>
          </a:solidFill>
          <a:latin typeface="+mn-lt"/>
          <a:cs typeface="+mn-cs"/>
        </a:defRPr>
      </a:lvl9pPr>
    </p:bodyStyle>
    <p:other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idx="4294967295"/>
          </p:nvPr>
        </p:nvSpPr>
        <p:spPr>
          <a:xfrm>
            <a:off x="457200" y="4648200"/>
            <a:ext cx="8153400" cy="914400"/>
          </a:xfrm>
        </p:spPr>
        <p:txBody>
          <a:bodyPr/>
          <a:lstStyle/>
          <a:p>
            <a:pPr algn="l" eaLnBrk="1" hangingPunct="1"/>
            <a:r>
              <a:rPr lang="en-GB" sz="2000" b="1" smtClean="0">
                <a:solidFill>
                  <a:schemeClr val="tx1"/>
                </a:solidFill>
              </a:rPr>
              <a:t>Initial meeting on the Careers project’s Work Package 6</a:t>
            </a:r>
            <a:r>
              <a:rPr lang="en-GB" sz="2000" b="1" smtClean="0">
                <a:solidFill>
                  <a:schemeClr val="bg1"/>
                </a:solidFill>
              </a:rPr>
              <a:t/>
            </a:r>
            <a:br>
              <a:rPr lang="en-GB" sz="2000" b="1" smtClean="0">
                <a:solidFill>
                  <a:schemeClr val="bg1"/>
                </a:solidFill>
              </a:rPr>
            </a:br>
            <a:r>
              <a:rPr lang="en-GB" smtClean="0"/>
              <a:t> </a:t>
            </a:r>
          </a:p>
        </p:txBody>
      </p:sp>
      <p:sp>
        <p:nvSpPr>
          <p:cNvPr id="2051" name="Rectangle 3"/>
          <p:cNvSpPr>
            <a:spLocks noChangeArrowheads="1"/>
          </p:cNvSpPr>
          <p:nvPr/>
        </p:nvSpPr>
        <p:spPr bwMode="auto">
          <a:xfrm>
            <a:off x="179388" y="2565400"/>
            <a:ext cx="8280400" cy="2951163"/>
          </a:xfrm>
          <a:prstGeom prst="rect">
            <a:avLst/>
          </a:prstGeom>
          <a:noFill/>
          <a:ln w="9525">
            <a:noFill/>
            <a:miter lim="800000"/>
            <a:headEnd/>
            <a:tailEnd/>
          </a:ln>
        </p:spPr>
        <p:txBody>
          <a:bodyPr/>
          <a:lstStyle/>
          <a:p>
            <a:pPr marL="742950" lvl="1" indent="-285750" defTabSz="457200" hangingPunct="0">
              <a:lnSpc>
                <a:spcPct val="98000"/>
              </a:lnSpc>
              <a:spcAft>
                <a:spcPts val="1138"/>
              </a:spcAft>
              <a:buClr>
                <a:srgbClr val="000000"/>
              </a:buClr>
              <a:buSzPct val="100000"/>
              <a:buFont typeface="Times New Roman" pitchFamily="18" charset="0"/>
              <a:buNone/>
            </a:pPr>
            <a:r>
              <a:rPr lang="en-GB" sz="2800" b="1">
                <a:latin typeface="DejaVu Sans" pitchFamily="34" charset="0"/>
              </a:rPr>
              <a:t>CAREER GUIDANCE </a:t>
            </a:r>
          </a:p>
          <a:p>
            <a:pPr marL="742950" lvl="1" indent="-285750" defTabSz="457200" hangingPunct="0">
              <a:lnSpc>
                <a:spcPct val="98000"/>
              </a:lnSpc>
              <a:spcAft>
                <a:spcPts val="1138"/>
              </a:spcAft>
              <a:buClr>
                <a:srgbClr val="000000"/>
              </a:buClr>
              <a:buSzPct val="100000"/>
              <a:buFont typeface="Times New Roman" pitchFamily="18" charset="0"/>
              <a:buNone/>
            </a:pPr>
            <a:r>
              <a:rPr lang="en-GB" sz="2800" b="1">
                <a:latin typeface="DejaVu Sans" pitchFamily="34" charset="0"/>
              </a:rPr>
              <a:t>AT UNIVERSITIES </a:t>
            </a:r>
          </a:p>
          <a:p>
            <a:pPr marL="742950" lvl="1" indent="-285750" defTabSz="457200" hangingPunct="0">
              <a:lnSpc>
                <a:spcPct val="98000"/>
              </a:lnSpc>
              <a:spcAft>
                <a:spcPts val="1138"/>
              </a:spcAft>
              <a:buClr>
                <a:srgbClr val="000000"/>
              </a:buClr>
              <a:buSzPct val="100000"/>
              <a:buFont typeface="Times New Roman" pitchFamily="18" charset="0"/>
              <a:buNone/>
            </a:pPr>
            <a:r>
              <a:rPr lang="en-GB" sz="2800" b="1">
                <a:latin typeface="DejaVu Sans" pitchFamily="34" charset="0"/>
              </a:rPr>
              <a:t>IN SERBIA </a:t>
            </a:r>
            <a:endParaRPr lang="sr-Latn-CS" sz="2800" b="1">
              <a:latin typeface="DejaVu Sans" pitchFamily="34" charset="0"/>
            </a:endParaRPr>
          </a:p>
        </p:txBody>
      </p:sp>
      <p:pic>
        <p:nvPicPr>
          <p:cNvPr id="2052" name="Picture 12"/>
          <p:cNvPicPr>
            <a:picLocks noChangeAspect="1" noChangeArrowheads="1"/>
          </p:cNvPicPr>
          <p:nvPr/>
        </p:nvPicPr>
        <p:blipFill>
          <a:blip r:embed="rId3"/>
          <a:srcRect/>
          <a:stretch>
            <a:fillRect/>
          </a:stretch>
        </p:blipFill>
        <p:spPr bwMode="auto">
          <a:xfrm>
            <a:off x="684213" y="404813"/>
            <a:ext cx="1955800" cy="2089150"/>
          </a:xfrm>
          <a:prstGeom prst="rect">
            <a:avLst/>
          </a:prstGeom>
          <a:noFill/>
          <a:ln w="9525">
            <a:noFill/>
            <a:round/>
            <a:headEnd/>
            <a:tailEnd/>
          </a:ln>
        </p:spPr>
      </p:pic>
      <p:pic>
        <p:nvPicPr>
          <p:cNvPr id="2053" name="Picture 21"/>
          <p:cNvPicPr>
            <a:picLocks noChangeAspect="1" noChangeArrowheads="1"/>
          </p:cNvPicPr>
          <p:nvPr/>
        </p:nvPicPr>
        <p:blipFill>
          <a:blip r:embed="rId4"/>
          <a:srcRect/>
          <a:stretch>
            <a:fillRect/>
          </a:stretch>
        </p:blipFill>
        <p:spPr bwMode="auto">
          <a:xfrm>
            <a:off x="7086600" y="5029200"/>
            <a:ext cx="2020888" cy="2157413"/>
          </a:xfrm>
          <a:prstGeom prst="rect">
            <a:avLst/>
          </a:prstGeom>
          <a:noFill/>
          <a:ln w="9525">
            <a:noFill/>
            <a:round/>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5"/>
          <p:cNvSpPr txBox="1">
            <a:spLocks noChangeArrowheads="1"/>
          </p:cNvSpPr>
          <p:nvPr/>
        </p:nvSpPr>
        <p:spPr bwMode="auto">
          <a:xfrm>
            <a:off x="827088" y="476250"/>
            <a:ext cx="5924550" cy="641350"/>
          </a:xfrm>
          <a:prstGeom prst="rect">
            <a:avLst/>
          </a:prstGeom>
          <a:noFill/>
          <a:ln w="9525">
            <a:noFill/>
            <a:miter lim="800000"/>
            <a:headEnd/>
            <a:tailEnd/>
          </a:ln>
        </p:spPr>
        <p:txBody>
          <a:bodyPr wrap="none">
            <a:spAutoFit/>
          </a:bodyPr>
          <a:lstStyle/>
          <a:p>
            <a:pPr>
              <a:buClr>
                <a:srgbClr val="000000"/>
              </a:buClr>
              <a:buSzPct val="100000"/>
              <a:buFont typeface="Times New Roman" pitchFamily="18" charset="0"/>
              <a:buNone/>
            </a:pPr>
            <a:r>
              <a:rPr lang="en-US">
                <a:latin typeface="DejaVu Sans" pitchFamily="34" charset="0"/>
              </a:rPr>
              <a:t>A publication on career guidance at universities in Serbia</a:t>
            </a:r>
          </a:p>
          <a:p>
            <a:pPr>
              <a:buClr>
                <a:srgbClr val="000000"/>
              </a:buClr>
              <a:buSzPct val="100000"/>
              <a:buFont typeface="Times New Roman" pitchFamily="18" charset="0"/>
              <a:buNone/>
            </a:pPr>
            <a:r>
              <a:rPr lang="en-US">
                <a:latin typeface="DejaVu Sans" pitchFamily="34" charset="0"/>
              </a:rPr>
              <a:t>is made available on-line at the website of the CareerS project</a:t>
            </a:r>
            <a:r>
              <a:rPr lang="en-US">
                <a:solidFill>
                  <a:schemeClr val="bg1"/>
                </a:solidFill>
              </a:rPr>
              <a:t> </a:t>
            </a:r>
          </a:p>
        </p:txBody>
      </p:sp>
      <p:sp>
        <p:nvSpPr>
          <p:cNvPr id="3075" name="Text Box 6"/>
          <p:cNvSpPr txBox="1">
            <a:spLocks noChangeArrowheads="1"/>
          </p:cNvSpPr>
          <p:nvPr/>
        </p:nvSpPr>
        <p:spPr bwMode="auto">
          <a:xfrm>
            <a:off x="2411413" y="6092825"/>
            <a:ext cx="4124325" cy="519113"/>
          </a:xfrm>
          <a:prstGeom prst="rect">
            <a:avLst/>
          </a:prstGeom>
          <a:noFill/>
          <a:ln w="9525">
            <a:noFill/>
            <a:miter lim="800000"/>
            <a:headEnd/>
            <a:tailEnd/>
          </a:ln>
        </p:spPr>
        <p:txBody>
          <a:bodyPr>
            <a:spAutoFit/>
          </a:bodyPr>
          <a:lstStyle/>
          <a:p>
            <a:pPr>
              <a:buClr>
                <a:srgbClr val="000000"/>
              </a:buClr>
              <a:buSzPct val="100000"/>
              <a:buFont typeface="Times New Roman" pitchFamily="18" charset="0"/>
              <a:buNone/>
            </a:pPr>
            <a:r>
              <a:rPr lang="sr-Latn-CS" sz="2800" b="1">
                <a:solidFill>
                  <a:schemeClr val="bg1"/>
                </a:solidFill>
                <a:latin typeface="DejaVu Sans" pitchFamily="34" charset="0"/>
              </a:rPr>
              <a:t> </a:t>
            </a:r>
            <a:r>
              <a:rPr lang="en-US" sz="2800" b="1">
                <a:solidFill>
                  <a:schemeClr val="bg1"/>
                </a:solidFill>
                <a:latin typeface="DejaVu Sans" pitchFamily="34" charset="0"/>
              </a:rPr>
              <a:t>www.careers.ac.rs</a:t>
            </a:r>
          </a:p>
        </p:txBody>
      </p:sp>
      <p:pic>
        <p:nvPicPr>
          <p:cNvPr id="3076" name="Picture 7"/>
          <p:cNvPicPr>
            <a:picLocks noChangeAspect="1" noChangeArrowheads="1"/>
          </p:cNvPicPr>
          <p:nvPr/>
        </p:nvPicPr>
        <p:blipFill>
          <a:blip r:embed="rId3"/>
          <a:srcRect t="10413" b="6291"/>
          <a:stretch>
            <a:fillRect/>
          </a:stretch>
        </p:blipFill>
        <p:spPr bwMode="auto">
          <a:xfrm>
            <a:off x="827088" y="1125538"/>
            <a:ext cx="7058025" cy="4705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en-US" sz="3200" smtClean="0"/>
              <a:t>On Publication</a:t>
            </a:r>
          </a:p>
        </p:txBody>
      </p:sp>
      <p:sp>
        <p:nvSpPr>
          <p:cNvPr id="4099" name="Rectangle 3"/>
          <p:cNvSpPr>
            <a:spLocks noGrp="1" noChangeArrowheads="1"/>
          </p:cNvSpPr>
          <p:nvPr>
            <p:ph type="body" idx="1"/>
          </p:nvPr>
        </p:nvSpPr>
        <p:spPr>
          <a:xfrm>
            <a:off x="755650" y="1371600"/>
            <a:ext cx="7488238" cy="4289425"/>
          </a:xfrm>
        </p:spPr>
        <p:txBody>
          <a:bodyPr/>
          <a:lstStyle/>
          <a:p>
            <a:pPr eaLnBrk="1" hangingPunct="1"/>
            <a:r>
              <a:rPr lang="en-US" sz="1600" smtClean="0"/>
              <a:t>This publication aims at offering the </a:t>
            </a:r>
            <a:r>
              <a:rPr lang="en-US" sz="1600" b="1" smtClean="0"/>
              <a:t>review of objectives, activities, programs and achievements of career development centres in universities in Serbia</a:t>
            </a:r>
            <a:r>
              <a:rPr lang="en-US" sz="1600" smtClean="0"/>
              <a:t>, as well as at offering some answers to the following questions: </a:t>
            </a:r>
            <a:endParaRPr lang="sr-Latn-CS" sz="1600" smtClean="0"/>
          </a:p>
          <a:p>
            <a:pPr eaLnBrk="1" hangingPunct="1"/>
            <a:r>
              <a:rPr lang="en-US" sz="1600" i="1" smtClean="0"/>
              <a:t>What are the perspectives of career guidance development in university education? </a:t>
            </a:r>
          </a:p>
          <a:p>
            <a:pPr eaLnBrk="1" hangingPunct="1"/>
            <a:r>
              <a:rPr lang="en-US" sz="1600" i="1" smtClean="0"/>
              <a:t>When and why were university cente</a:t>
            </a:r>
            <a:r>
              <a:rPr lang="sr-Latn-CS" sz="1600" i="1" smtClean="0"/>
              <a:t>r</a:t>
            </a:r>
            <a:r>
              <a:rPr lang="en-US" sz="1600" i="1" smtClean="0"/>
              <a:t>s for career development established in Serbia? </a:t>
            </a:r>
          </a:p>
          <a:p>
            <a:pPr eaLnBrk="1" hangingPunct="1"/>
            <a:r>
              <a:rPr lang="en-US" sz="1600" i="1" smtClean="0"/>
              <a:t>What services do they offer to students? What do they have in common, and in what do they differ?</a:t>
            </a:r>
            <a:r>
              <a:rPr lang="en-US" sz="1600" smtClean="0"/>
              <a:t> ...</a:t>
            </a:r>
          </a:p>
        </p:txBody>
      </p:sp>
      <p:pic>
        <p:nvPicPr>
          <p:cNvPr id="4100" name="Picture 21"/>
          <p:cNvPicPr>
            <a:picLocks noChangeAspect="1" noChangeArrowheads="1"/>
          </p:cNvPicPr>
          <p:nvPr/>
        </p:nvPicPr>
        <p:blipFill>
          <a:blip r:embed="rId2"/>
          <a:srcRect/>
          <a:stretch>
            <a:fillRect/>
          </a:stretch>
        </p:blipFill>
        <p:spPr bwMode="auto">
          <a:xfrm>
            <a:off x="7086600" y="5029200"/>
            <a:ext cx="2020888" cy="2157413"/>
          </a:xfrm>
          <a:prstGeom prst="rect">
            <a:avLst/>
          </a:prstGeom>
          <a:noFill/>
          <a:ln w="9525">
            <a:noFill/>
            <a:round/>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3"/>
          <p:cNvSpPr>
            <a:spLocks noGrp="1" noChangeArrowheads="1"/>
          </p:cNvSpPr>
          <p:nvPr>
            <p:ph type="body" idx="4294967295"/>
          </p:nvPr>
        </p:nvSpPr>
        <p:spPr>
          <a:xfrm>
            <a:off x="304800" y="838200"/>
            <a:ext cx="7924800" cy="5043488"/>
          </a:xfrm>
        </p:spPr>
        <p:txBody>
          <a:bodyPr/>
          <a:lstStyle/>
          <a:p>
            <a:pPr eaLnBrk="1" hangingPunct="1">
              <a:lnSpc>
                <a:spcPct val="78000"/>
              </a:lnSpc>
              <a:buFont typeface="Times New Roman" pitchFamily="18" charset="0"/>
              <a:buNone/>
            </a:pPr>
            <a:r>
              <a:rPr lang="en-US" sz="1400" b="1" smtClean="0"/>
              <a:t>University Centre for Career Development and Student Counselling of the University of Belgrade</a:t>
            </a:r>
          </a:p>
          <a:p>
            <a:pPr eaLnBrk="1" hangingPunct="1">
              <a:lnSpc>
                <a:spcPct val="78000"/>
              </a:lnSpc>
              <a:buFont typeface="Times New Roman" pitchFamily="18" charset="0"/>
              <a:buNone/>
            </a:pPr>
            <a:r>
              <a:rPr lang="en-US" sz="1400" smtClean="0"/>
              <a:t>The Centre assists students of Belgrade University in the development of relevant knowledge and skills  for their employment; </a:t>
            </a:r>
          </a:p>
          <a:p>
            <a:pPr eaLnBrk="1" hangingPunct="1">
              <a:lnSpc>
                <a:spcPct val="78000"/>
              </a:lnSpc>
              <a:buFont typeface="Times New Roman" pitchFamily="18" charset="0"/>
              <a:buNone/>
            </a:pPr>
            <a:r>
              <a:rPr lang="en-US" sz="1400" smtClean="0"/>
              <a:t>it helps them in their acquisition of work experience during studies and  knowledge of the world of business, and </a:t>
            </a:r>
          </a:p>
          <a:p>
            <a:pPr eaLnBrk="1" hangingPunct="1">
              <a:lnSpc>
                <a:spcPct val="78000"/>
              </a:lnSpc>
              <a:buFont typeface="Times New Roman" pitchFamily="18" charset="0"/>
              <a:buNone/>
            </a:pPr>
            <a:r>
              <a:rPr lang="en-US" sz="1400" smtClean="0"/>
              <a:t>prepares students for a successful transition to the next level of career development after graduation.</a:t>
            </a:r>
          </a:p>
          <a:p>
            <a:pPr eaLnBrk="1" hangingPunct="1">
              <a:lnSpc>
                <a:spcPct val="78000"/>
              </a:lnSpc>
              <a:buFont typeface="Times New Roman" pitchFamily="18" charset="0"/>
              <a:buNone/>
            </a:pPr>
            <a:r>
              <a:rPr lang="en-US" sz="1400" smtClean="0"/>
              <a:t>Objectives:</a:t>
            </a:r>
          </a:p>
          <a:p>
            <a:pPr eaLnBrk="1" hangingPunct="1">
              <a:lnSpc>
                <a:spcPct val="78000"/>
              </a:lnSpc>
              <a:buFont typeface="Times New Roman" pitchFamily="18" charset="0"/>
              <a:buNone/>
            </a:pPr>
            <a:r>
              <a:rPr lang="en-US" sz="1400" smtClean="0"/>
              <a:t>1. Ensuring an effective system of support to students and graduates in their development of knowledge and skills which they will need for employment or continuation of education.</a:t>
            </a:r>
          </a:p>
          <a:p>
            <a:pPr eaLnBrk="1" hangingPunct="1">
              <a:lnSpc>
                <a:spcPct val="78000"/>
              </a:lnSpc>
              <a:buFont typeface="Times New Roman" pitchFamily="18" charset="0"/>
              <a:buNone/>
            </a:pPr>
            <a:r>
              <a:rPr lang="en-US" sz="1400" smtClean="0"/>
              <a:t>2. Increase of percent of students and graduates who have acquired a relevant work experience during studying and soon after graduation.</a:t>
            </a:r>
          </a:p>
          <a:p>
            <a:pPr eaLnBrk="1" hangingPunct="1">
              <a:lnSpc>
                <a:spcPct val="78000"/>
              </a:lnSpc>
              <a:buFont typeface="Times New Roman" pitchFamily="18" charset="0"/>
              <a:buNone/>
            </a:pPr>
            <a:r>
              <a:rPr lang="en-US" sz="1400" smtClean="0"/>
              <a:t>3. Ensuring cooperation with all faculties of Belgrade University and enhancing integration role of Belgrade University.</a:t>
            </a:r>
          </a:p>
          <a:p>
            <a:pPr eaLnBrk="1" hangingPunct="1">
              <a:lnSpc>
                <a:spcPct val="78000"/>
              </a:lnSpc>
              <a:buFont typeface="Times New Roman" pitchFamily="18" charset="0"/>
              <a:buNone/>
            </a:pPr>
            <a:r>
              <a:rPr lang="en-US" sz="1400" smtClean="0"/>
              <a:t>4. Promotion of students and graduates of Belgrade University as future experts in different spheres of work and the University of Belgrade as a leading institution for university education in the region.</a:t>
            </a:r>
          </a:p>
        </p:txBody>
      </p:sp>
      <p:pic>
        <p:nvPicPr>
          <p:cNvPr id="5123" name="Picture 21"/>
          <p:cNvPicPr>
            <a:picLocks noChangeAspect="1" noChangeArrowheads="1"/>
          </p:cNvPicPr>
          <p:nvPr/>
        </p:nvPicPr>
        <p:blipFill>
          <a:blip r:embed="rId2"/>
          <a:srcRect/>
          <a:stretch>
            <a:fillRect/>
          </a:stretch>
        </p:blipFill>
        <p:spPr bwMode="auto">
          <a:xfrm>
            <a:off x="7086600" y="5029200"/>
            <a:ext cx="2020888" cy="2157413"/>
          </a:xfrm>
          <a:prstGeom prst="rect">
            <a:avLst/>
          </a:prstGeom>
          <a:noFill/>
          <a:ln w="9525">
            <a:noFill/>
            <a:round/>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body" idx="4294967295"/>
          </p:nvPr>
        </p:nvSpPr>
        <p:spPr>
          <a:xfrm>
            <a:off x="228600" y="685800"/>
            <a:ext cx="8382000" cy="5334000"/>
          </a:xfrm>
        </p:spPr>
        <p:txBody>
          <a:bodyPr/>
          <a:lstStyle/>
          <a:p>
            <a:pPr eaLnBrk="1" hangingPunct="1">
              <a:lnSpc>
                <a:spcPct val="78000"/>
              </a:lnSpc>
              <a:buFont typeface="Times New Roman" pitchFamily="18" charset="0"/>
              <a:buNone/>
            </a:pPr>
            <a:r>
              <a:rPr lang="en-US" sz="1400" b="1" smtClean="0"/>
              <a:t>University Centre for Career Development and Student Counselling of University of Novi Sad</a:t>
            </a:r>
          </a:p>
          <a:p>
            <a:pPr eaLnBrk="1" hangingPunct="1">
              <a:lnSpc>
                <a:spcPct val="78000"/>
              </a:lnSpc>
              <a:buFont typeface="Times New Roman" pitchFamily="18" charset="0"/>
              <a:buNone/>
            </a:pPr>
            <a:r>
              <a:rPr lang="en-US" sz="1400" smtClean="0"/>
              <a:t>The University Centre is an organizational unit of the University of Novi Sad established to ensure an effective system of support to undergraduate and graduate students in developing their knowledge and skills which they will find significant for employment or further education and for liaison between the academic and business community.</a:t>
            </a:r>
          </a:p>
          <a:p>
            <a:pPr eaLnBrk="1" hangingPunct="1">
              <a:lnSpc>
                <a:spcPct val="78000"/>
              </a:lnSpc>
              <a:buFont typeface="Times New Roman" pitchFamily="18" charset="0"/>
              <a:buNone/>
            </a:pPr>
            <a:r>
              <a:rPr lang="en-US" sz="1400" smtClean="0"/>
              <a:t>The activities of the University Centre include:</a:t>
            </a:r>
          </a:p>
          <a:p>
            <a:pPr eaLnBrk="1" hangingPunct="1">
              <a:lnSpc>
                <a:spcPct val="78000"/>
              </a:lnSpc>
              <a:buFont typeface="Times New Roman" pitchFamily="18" charset="0"/>
              <a:buNone/>
            </a:pPr>
            <a:r>
              <a:rPr lang="en-US" sz="1400" smtClean="0"/>
              <a:t>• developing competencies, knowledge and skills of students which are crucial for their employment;</a:t>
            </a:r>
          </a:p>
          <a:p>
            <a:pPr eaLnBrk="1" hangingPunct="1">
              <a:lnSpc>
                <a:spcPct val="78000"/>
              </a:lnSpc>
              <a:buFont typeface="Times New Roman" pitchFamily="18" charset="0"/>
              <a:buNone/>
            </a:pPr>
            <a:r>
              <a:rPr lang="en-US" sz="1400" smtClean="0"/>
              <a:t>• provision of information to students on opportunities for additional education, scholarships in the country and abroad, and job offers;</a:t>
            </a:r>
          </a:p>
          <a:p>
            <a:pPr eaLnBrk="1" hangingPunct="1">
              <a:lnSpc>
                <a:spcPct val="78000"/>
              </a:lnSpc>
              <a:buFont typeface="Times New Roman" pitchFamily="18" charset="0"/>
              <a:buNone/>
            </a:pPr>
            <a:r>
              <a:rPr lang="en-US" sz="1400" smtClean="0"/>
              <a:t>• ensuring liaison of students and employers by organizing vocational practice and training programs in leading companies and organizations in the country for potential employment;</a:t>
            </a:r>
          </a:p>
          <a:p>
            <a:pPr eaLnBrk="1" hangingPunct="1">
              <a:lnSpc>
                <a:spcPct val="78000"/>
              </a:lnSpc>
              <a:buFont typeface="Times New Roman" pitchFamily="18" charset="0"/>
              <a:buNone/>
            </a:pPr>
            <a:r>
              <a:rPr lang="en-US" sz="1400" smtClean="0"/>
              <a:t>• organizing presentations on companies, their business ethics and recruitment policies;</a:t>
            </a:r>
          </a:p>
          <a:p>
            <a:pPr eaLnBrk="1" hangingPunct="1">
              <a:lnSpc>
                <a:spcPct val="78000"/>
              </a:lnSpc>
              <a:buFont typeface="Times New Roman" pitchFamily="18" charset="0"/>
              <a:buNone/>
            </a:pPr>
            <a:r>
              <a:rPr lang="en-US" sz="1400" smtClean="0"/>
              <a:t>• consultancy to students having dilemma with respect to choosing career or positioning at the labour market after graduation;</a:t>
            </a:r>
          </a:p>
          <a:p>
            <a:pPr eaLnBrk="1" hangingPunct="1">
              <a:lnSpc>
                <a:spcPct val="78000"/>
              </a:lnSpc>
              <a:buFont typeface="Times New Roman" pitchFamily="18" charset="0"/>
              <a:buNone/>
            </a:pPr>
            <a:r>
              <a:rPr lang="en-US" sz="1400" smtClean="0"/>
              <a:t>• other counselling services with respect to career development;</a:t>
            </a:r>
          </a:p>
          <a:p>
            <a:pPr eaLnBrk="1" hangingPunct="1">
              <a:lnSpc>
                <a:spcPct val="78000"/>
              </a:lnSpc>
              <a:buFont typeface="Times New Roman" pitchFamily="18" charset="0"/>
              <a:buNone/>
            </a:pPr>
            <a:r>
              <a:rPr lang="en-US" sz="1400" smtClean="0"/>
              <a:t>• coordination of work of career development centres at the faculties within the University;</a:t>
            </a:r>
          </a:p>
          <a:p>
            <a:pPr eaLnBrk="1" hangingPunct="1">
              <a:lnSpc>
                <a:spcPct val="78000"/>
              </a:lnSpc>
              <a:buFont typeface="Times New Roman" pitchFamily="18" charset="0"/>
              <a:buNone/>
            </a:pPr>
            <a:r>
              <a:rPr lang="en-US" sz="1400" smtClean="0"/>
              <a:t>• monitoring of accomplishment of strategic objectives in the sphere of employment in cooperation with the Committee for Strategic Development within the University Council.</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body" idx="4294967295"/>
          </p:nvPr>
        </p:nvSpPr>
        <p:spPr>
          <a:xfrm>
            <a:off x="228600" y="692150"/>
            <a:ext cx="8763000" cy="5632450"/>
          </a:xfrm>
        </p:spPr>
        <p:txBody>
          <a:bodyPr/>
          <a:lstStyle/>
          <a:p>
            <a:pPr eaLnBrk="1" hangingPunct="1">
              <a:lnSpc>
                <a:spcPct val="78000"/>
              </a:lnSpc>
              <a:buFont typeface="Times New Roman" pitchFamily="18" charset="0"/>
              <a:buNone/>
            </a:pPr>
            <a:r>
              <a:rPr lang="en-US" sz="1400" b="1" smtClean="0"/>
              <a:t>University Centre for Career Development and Counselling of Students of University of Niš</a:t>
            </a:r>
          </a:p>
          <a:p>
            <a:pPr eaLnBrk="1" hangingPunct="1">
              <a:lnSpc>
                <a:spcPct val="78000"/>
              </a:lnSpc>
              <a:buFont typeface="Times New Roman" pitchFamily="18" charset="0"/>
              <a:buNone/>
            </a:pPr>
            <a:r>
              <a:rPr lang="en-US" sz="1400" smtClean="0"/>
              <a:t>The University Centre:</a:t>
            </a:r>
          </a:p>
          <a:p>
            <a:pPr eaLnBrk="1" hangingPunct="1">
              <a:lnSpc>
                <a:spcPct val="78000"/>
              </a:lnSpc>
              <a:buFont typeface="Times New Roman" pitchFamily="18" charset="0"/>
              <a:buNone/>
            </a:pPr>
            <a:r>
              <a:rPr lang="en-US" sz="1400" smtClean="0"/>
              <a:t>1. monitors and analyses student enrolment rates and efficiency of studying;</a:t>
            </a:r>
          </a:p>
          <a:p>
            <a:pPr eaLnBrk="1" hangingPunct="1">
              <a:lnSpc>
                <a:spcPct val="78000"/>
              </a:lnSpc>
              <a:buFont typeface="Times New Roman" pitchFamily="18" charset="0"/>
              <a:buNone/>
            </a:pPr>
            <a:r>
              <a:rPr lang="en-US" sz="1400" smtClean="0"/>
              <a:t>2. identifies problems in execution of curriculum and submits reports thereof to the Council of the Centre;</a:t>
            </a:r>
          </a:p>
          <a:p>
            <a:pPr eaLnBrk="1" hangingPunct="1">
              <a:lnSpc>
                <a:spcPct val="78000"/>
              </a:lnSpc>
              <a:buFont typeface="Times New Roman" pitchFamily="18" charset="0"/>
              <a:buNone/>
            </a:pPr>
            <a:r>
              <a:rPr lang="en-US" sz="1400" smtClean="0"/>
              <a:t>3. drafts competition advertisement for enrolment of students in the first year of studies and timely submits it to competent authorities;</a:t>
            </a:r>
          </a:p>
          <a:p>
            <a:pPr eaLnBrk="1" hangingPunct="1">
              <a:lnSpc>
                <a:spcPct val="78000"/>
              </a:lnSpc>
              <a:buFont typeface="Times New Roman" pitchFamily="18" charset="0"/>
              <a:buNone/>
            </a:pPr>
            <a:r>
              <a:rPr lang="en-US" sz="1400" smtClean="0"/>
              <a:t>4. ensures timely publishing of the student enrolment competition;</a:t>
            </a:r>
          </a:p>
          <a:p>
            <a:pPr eaLnBrk="1" hangingPunct="1">
              <a:lnSpc>
                <a:spcPct val="78000"/>
              </a:lnSpc>
              <a:buFont typeface="Times New Roman" pitchFamily="18" charset="0"/>
              <a:buNone/>
            </a:pPr>
            <a:r>
              <a:rPr lang="en-US" sz="1400" smtClean="0"/>
              <a:t>5. prepares information publications, internet presentations and other ways of introducing potential students to study opportunities in the University;</a:t>
            </a:r>
          </a:p>
          <a:p>
            <a:pPr eaLnBrk="1" hangingPunct="1">
              <a:lnSpc>
                <a:spcPct val="78000"/>
              </a:lnSpc>
              <a:buFont typeface="Times New Roman" pitchFamily="18" charset="0"/>
              <a:buNone/>
            </a:pPr>
            <a:r>
              <a:rPr lang="en-US" sz="1400" smtClean="0"/>
              <a:t>6. makes contacts with competent employment services, collects and publishes information on student employment potentials;</a:t>
            </a:r>
          </a:p>
          <a:p>
            <a:pPr eaLnBrk="1" hangingPunct="1">
              <a:lnSpc>
                <a:spcPct val="78000"/>
              </a:lnSpc>
              <a:buFont typeface="Times New Roman" pitchFamily="18" charset="0"/>
              <a:buNone/>
            </a:pPr>
            <a:r>
              <a:rPr lang="en-US" sz="1400" smtClean="0"/>
              <a:t>7. makes an integral database on graduate University students employed locally and internationally;</a:t>
            </a:r>
          </a:p>
          <a:p>
            <a:pPr eaLnBrk="1" hangingPunct="1">
              <a:lnSpc>
                <a:spcPct val="78000"/>
              </a:lnSpc>
              <a:buFont typeface="Times New Roman" pitchFamily="18" charset="0"/>
              <a:buNone/>
            </a:pPr>
            <a:r>
              <a:rPr lang="en-US" sz="1400" smtClean="0"/>
              <a:t>8. collects and publishes information on student scholarships and funding potentials;</a:t>
            </a:r>
          </a:p>
          <a:p>
            <a:pPr eaLnBrk="1" hangingPunct="1">
              <a:lnSpc>
                <a:spcPct val="78000"/>
              </a:lnSpc>
              <a:buFont typeface="Times New Roman" pitchFamily="18" charset="0"/>
              <a:buNone/>
            </a:pPr>
            <a:r>
              <a:rPr lang="en-US" sz="1400" smtClean="0"/>
              <a:t>9. organizes meetings of potential employers with students;</a:t>
            </a:r>
          </a:p>
        </p:txBody>
      </p:sp>
      <p:pic>
        <p:nvPicPr>
          <p:cNvPr id="7171" name="Picture 21"/>
          <p:cNvPicPr>
            <a:picLocks noChangeAspect="1" noChangeArrowheads="1"/>
          </p:cNvPicPr>
          <p:nvPr/>
        </p:nvPicPr>
        <p:blipFill>
          <a:blip r:embed="rId3"/>
          <a:srcRect/>
          <a:stretch>
            <a:fillRect/>
          </a:stretch>
        </p:blipFill>
        <p:spPr bwMode="auto">
          <a:xfrm>
            <a:off x="7086600" y="5029200"/>
            <a:ext cx="2020888" cy="2157413"/>
          </a:xfrm>
          <a:prstGeom prst="rect">
            <a:avLst/>
          </a:prstGeom>
          <a:noFill/>
          <a:ln w="9525">
            <a:noFill/>
            <a:round/>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body" idx="4294967295"/>
          </p:nvPr>
        </p:nvSpPr>
        <p:spPr>
          <a:xfrm>
            <a:off x="381000" y="914400"/>
            <a:ext cx="7999413" cy="5119688"/>
          </a:xfrm>
        </p:spPr>
        <p:txBody>
          <a:bodyPr/>
          <a:lstStyle/>
          <a:p>
            <a:pPr eaLnBrk="1" hangingPunct="1">
              <a:lnSpc>
                <a:spcPct val="78000"/>
              </a:lnSpc>
              <a:buFont typeface="Times New Roman" pitchFamily="18" charset="0"/>
              <a:buNone/>
            </a:pPr>
            <a:r>
              <a:rPr lang="en-US" sz="1200" b="1" smtClean="0"/>
              <a:t>University Centre for Career Development and Counselling of Students of University of Kragujevac</a:t>
            </a:r>
          </a:p>
          <a:p>
            <a:pPr eaLnBrk="1" hangingPunct="1">
              <a:lnSpc>
                <a:spcPct val="78000"/>
              </a:lnSpc>
              <a:buFont typeface="Times New Roman" pitchFamily="18" charset="0"/>
              <a:buNone/>
            </a:pPr>
            <a:r>
              <a:rPr lang="en-US" sz="1400" smtClean="0"/>
              <a:t>The activities of the University Centre include:</a:t>
            </a:r>
          </a:p>
          <a:p>
            <a:pPr eaLnBrk="1" hangingPunct="1">
              <a:lnSpc>
                <a:spcPct val="78000"/>
              </a:lnSpc>
              <a:buFont typeface="Times New Roman" pitchFamily="18" charset="0"/>
              <a:buNone/>
            </a:pPr>
            <a:r>
              <a:rPr lang="en-US" sz="1400" smtClean="0"/>
              <a:t>• developing competencies, knowledge and skills of students which are crucial for their employment;</a:t>
            </a:r>
          </a:p>
          <a:p>
            <a:pPr eaLnBrk="1" hangingPunct="1">
              <a:lnSpc>
                <a:spcPct val="78000"/>
              </a:lnSpc>
              <a:buFont typeface="Times New Roman" pitchFamily="18" charset="0"/>
              <a:buNone/>
            </a:pPr>
            <a:r>
              <a:rPr lang="en-US" sz="1400" smtClean="0"/>
              <a:t>• provision of information to students on opportunities for additional education, scholarships in the country and abroad, and job offers;</a:t>
            </a:r>
          </a:p>
          <a:p>
            <a:pPr eaLnBrk="1" hangingPunct="1">
              <a:lnSpc>
                <a:spcPct val="78000"/>
              </a:lnSpc>
              <a:buFont typeface="Times New Roman" pitchFamily="18" charset="0"/>
              <a:buNone/>
            </a:pPr>
            <a:r>
              <a:rPr lang="en-US" sz="1400" smtClean="0"/>
              <a:t>• ensuring liaison of students and employers by organizing vocational practice and training programs in leading companies and organizations in the country for potential employment;</a:t>
            </a:r>
          </a:p>
          <a:p>
            <a:pPr eaLnBrk="1" hangingPunct="1">
              <a:lnSpc>
                <a:spcPct val="78000"/>
              </a:lnSpc>
              <a:buFont typeface="Times New Roman" pitchFamily="18" charset="0"/>
              <a:buNone/>
            </a:pPr>
            <a:r>
              <a:rPr lang="en-US" sz="1400" smtClean="0"/>
              <a:t>• organizing presentations on companies, their business ethics and recruitment policies;</a:t>
            </a:r>
          </a:p>
          <a:p>
            <a:pPr eaLnBrk="1" hangingPunct="1">
              <a:lnSpc>
                <a:spcPct val="78000"/>
              </a:lnSpc>
              <a:buFont typeface="Times New Roman" pitchFamily="18" charset="0"/>
              <a:buNone/>
            </a:pPr>
            <a:r>
              <a:rPr lang="en-US" sz="1400" smtClean="0"/>
              <a:t>• consultancy to students having dilemma with respect to choosing career or positioning at the labour market after graduation;</a:t>
            </a:r>
          </a:p>
          <a:p>
            <a:pPr eaLnBrk="1" hangingPunct="1">
              <a:lnSpc>
                <a:spcPct val="78000"/>
              </a:lnSpc>
              <a:buFont typeface="Times New Roman" pitchFamily="18" charset="0"/>
              <a:buNone/>
            </a:pPr>
            <a:r>
              <a:rPr lang="en-US" sz="1400" smtClean="0"/>
              <a:t>• other counselling services with respect to career development;</a:t>
            </a:r>
          </a:p>
          <a:p>
            <a:pPr eaLnBrk="1" hangingPunct="1">
              <a:lnSpc>
                <a:spcPct val="78000"/>
              </a:lnSpc>
              <a:buFont typeface="Times New Roman" pitchFamily="18" charset="0"/>
              <a:buNone/>
            </a:pPr>
            <a:r>
              <a:rPr lang="en-US" sz="1400" smtClean="0"/>
              <a:t>• coordination of work of career development centres at the faculties within the University;</a:t>
            </a:r>
          </a:p>
          <a:p>
            <a:pPr eaLnBrk="1" hangingPunct="1">
              <a:lnSpc>
                <a:spcPct val="78000"/>
              </a:lnSpc>
              <a:buFont typeface="Times New Roman" pitchFamily="18" charset="0"/>
              <a:buNone/>
            </a:pPr>
            <a:r>
              <a:rPr lang="en-US" sz="1400" smtClean="0"/>
              <a:t>• monitoring of accomplishment of strategic objectives in the sphere of employment in cooperation with the Committee for Strategic Development within the University Council.</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body" idx="4294967295"/>
          </p:nvPr>
        </p:nvSpPr>
        <p:spPr>
          <a:xfrm>
            <a:off x="457200" y="838200"/>
            <a:ext cx="8153400" cy="5334000"/>
          </a:xfrm>
        </p:spPr>
        <p:txBody>
          <a:bodyPr/>
          <a:lstStyle/>
          <a:p>
            <a:pPr eaLnBrk="1" hangingPunct="1">
              <a:lnSpc>
                <a:spcPct val="78000"/>
              </a:lnSpc>
              <a:buFont typeface="Times New Roman" pitchFamily="18" charset="0"/>
              <a:buNone/>
            </a:pPr>
            <a:r>
              <a:rPr lang="en-US" sz="1400" b="1" smtClean="0"/>
              <a:t>University Centre for Career Development and Counselling of Students of Singidunum University and FEFA Career Centre</a:t>
            </a:r>
          </a:p>
          <a:p>
            <a:pPr eaLnBrk="1" hangingPunct="1">
              <a:lnSpc>
                <a:spcPct val="78000"/>
              </a:lnSpc>
              <a:buFont typeface="Times New Roman" pitchFamily="18" charset="0"/>
              <a:buNone/>
            </a:pPr>
            <a:r>
              <a:rPr lang="en-US" sz="1400" smtClean="0"/>
              <a:t>A career development centre is the starting point for personal career development of Singidunum University students and a permanent base for career guidance during work life cycle. The Centre conducts the following activities: career information, guidance and counselling of students; organization of educational events; liaison of students with industry; international cooperation; work on projects; cooperation with student organizations</a:t>
            </a:r>
          </a:p>
          <a:p>
            <a:pPr eaLnBrk="1" hangingPunct="1">
              <a:lnSpc>
                <a:spcPct val="78000"/>
              </a:lnSpc>
              <a:buFont typeface="Times New Roman" pitchFamily="18" charset="0"/>
              <a:buNone/>
            </a:pPr>
            <a:r>
              <a:rPr lang="en-US" sz="1400" smtClean="0"/>
              <a:t>Objectives:</a:t>
            </a:r>
          </a:p>
          <a:p>
            <a:pPr eaLnBrk="1" hangingPunct="1">
              <a:lnSpc>
                <a:spcPct val="78000"/>
              </a:lnSpc>
              <a:buFont typeface="Times New Roman" pitchFamily="18" charset="0"/>
              <a:buNone/>
            </a:pPr>
            <a:r>
              <a:rPr lang="en-US" sz="1400" smtClean="0"/>
              <a:t>1. Training students to manage their own career results in their acquisition of basic skills assisting them in starting their own business or finding a job that is suitable to their qualifications and presenting them in the best light so that they could become employed.</a:t>
            </a:r>
          </a:p>
          <a:p>
            <a:pPr eaLnBrk="1" hangingPunct="1">
              <a:lnSpc>
                <a:spcPct val="78000"/>
              </a:lnSpc>
              <a:buFont typeface="Times New Roman" pitchFamily="18" charset="0"/>
              <a:buNone/>
            </a:pPr>
            <a:r>
              <a:rPr lang="en-US" sz="1400" smtClean="0"/>
              <a:t>2. Professional assistance to employers in human resources management includes the provision of professional services such as selection, further education, job descriptions, code of conducts, business ethics, company values, etc.</a:t>
            </a:r>
          </a:p>
          <a:p>
            <a:pPr eaLnBrk="1" hangingPunct="1">
              <a:lnSpc>
                <a:spcPct val="78000"/>
              </a:lnSpc>
              <a:buFont typeface="Times New Roman" pitchFamily="18" charset="0"/>
              <a:buNone/>
            </a:pPr>
            <a:r>
              <a:rPr lang="en-US" sz="1400" smtClean="0"/>
              <a:t>3. Support to the University in managing quality based on monitoring students‘ careers provides suggestions for changing educational contents and improvement of the existing ones in order to maintain the University as the place of top quality knowledge and expertise.</a:t>
            </a:r>
          </a:p>
          <a:p>
            <a:pPr eaLnBrk="1" hangingPunct="1">
              <a:lnSpc>
                <a:spcPct val="78000"/>
              </a:lnSpc>
              <a:buFont typeface="Times New Roman" pitchFamily="18" charset="0"/>
              <a:buNone/>
            </a:pPr>
            <a:r>
              <a:rPr lang="en-US" sz="1400" smtClean="0"/>
              <a:t>4. Completing database with updated information on students and employers. The database is used for presenting students and employers in order to facilitate their direct contact and establish cooperation.</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530" name="Group 2"/>
          <p:cNvGraphicFramePr>
            <a:graphicFrameLocks noGrp="1"/>
          </p:cNvGraphicFramePr>
          <p:nvPr>
            <p:ph idx="4294967295"/>
          </p:nvPr>
        </p:nvGraphicFramePr>
        <p:xfrm>
          <a:off x="684213" y="765175"/>
          <a:ext cx="7415212" cy="4457320"/>
        </p:xfrm>
        <a:graphic>
          <a:graphicData uri="http://schemas.openxmlformats.org/drawingml/2006/table">
            <a:tbl>
              <a:tblPr/>
              <a:tblGrid>
                <a:gridCol w="1582737"/>
                <a:gridCol w="1439863"/>
                <a:gridCol w="1439862"/>
                <a:gridCol w="1439863"/>
                <a:gridCol w="1512887"/>
              </a:tblGrid>
              <a:tr h="1368425">
                <a:tc>
                  <a:txBody>
                    <a:bodyPr/>
                    <a:lstStyle/>
                    <a:p>
                      <a:pPr marL="0" marR="0" lvl="0" indent="0" algn="l"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endParaRPr kumimoji="0" lang="x-none" sz="1800" b="0" i="0" u="none" strike="noStrike" cap="none" normalizeH="0" baseline="0" smtClean="0">
                        <a:ln>
                          <a:noFill/>
                        </a:ln>
                        <a:solidFill>
                          <a:srgbClr val="000000"/>
                        </a:solidFill>
                        <a:effectLst/>
                        <a:latin typeface="DejaVu Sans"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r>
                        <a:rPr kumimoji="0" lang="sr-Latn-CS" sz="1200" b="1" i="0" u="none" strike="noStrike" cap="none" normalizeH="0" baseline="0" smtClean="0">
                          <a:ln>
                            <a:noFill/>
                          </a:ln>
                          <a:solidFill>
                            <a:srgbClr val="000000"/>
                          </a:solidFill>
                          <a:effectLst/>
                          <a:latin typeface="DejaVu Sans" pitchFamily="34" charset="0"/>
                          <a:ea typeface="Calibri" pitchFamily="34" charset="0"/>
                          <a:cs typeface="Times New Roman" pitchFamily="18" charset="0"/>
                        </a:rPr>
                        <a:t>Number</a:t>
                      </a:r>
                      <a:r>
                        <a:rPr kumimoji="0" lang="en-US" sz="1200" b="1" i="0" u="none" strike="noStrike" cap="none" normalizeH="0" baseline="0" smtClean="0">
                          <a:ln>
                            <a:noFill/>
                          </a:ln>
                          <a:solidFill>
                            <a:srgbClr val="000000"/>
                          </a:solidFill>
                          <a:effectLst/>
                          <a:latin typeface="DejaVu Sans" pitchFamily="34" charset="0"/>
                          <a:ea typeface="Calibri" pitchFamily="34" charset="0"/>
                          <a:cs typeface="Times New Roman" pitchFamily="18" charset="0"/>
                        </a:rPr>
                        <a:t>s</a:t>
                      </a:r>
                      <a:r>
                        <a:rPr kumimoji="0" lang="sr-Latn-CS" sz="1200" b="1" i="0" u="none" strike="noStrike" cap="none" normalizeH="0" baseline="0" smtClean="0">
                          <a:ln>
                            <a:noFill/>
                          </a:ln>
                          <a:solidFill>
                            <a:srgbClr val="000000"/>
                          </a:solidFill>
                          <a:effectLst/>
                          <a:latin typeface="DejaVu Sans" pitchFamily="34" charset="0"/>
                          <a:ea typeface="Calibri" pitchFamily="34" charset="0"/>
                          <a:cs typeface="Times New Roman" pitchFamily="18" charset="0"/>
                        </a:rPr>
                        <a:t> of</a:t>
                      </a:r>
                      <a:r>
                        <a:rPr kumimoji="0" lang="en-US" sz="1200" b="1" i="0" u="none" strike="noStrike" cap="none" normalizeH="0" baseline="0" smtClean="0">
                          <a:ln>
                            <a:noFill/>
                          </a:ln>
                          <a:solidFill>
                            <a:srgbClr val="000000"/>
                          </a:solidFill>
                          <a:effectLst/>
                          <a:latin typeface="DejaVu Sans" pitchFamily="34" charset="0"/>
                          <a:ea typeface="Calibri" pitchFamily="34" charset="0"/>
                          <a:cs typeface="Times New Roman" pitchFamily="18" charset="0"/>
                        </a:rPr>
                        <a:t> </a:t>
                      </a:r>
                      <a:r>
                        <a:rPr kumimoji="0" lang="sr-Latn-CS" sz="1200" b="1" i="0" u="none" strike="noStrike" cap="none" normalizeH="0" baseline="0" smtClean="0">
                          <a:ln>
                            <a:noFill/>
                          </a:ln>
                          <a:solidFill>
                            <a:srgbClr val="000000"/>
                          </a:solidFill>
                          <a:effectLst/>
                          <a:latin typeface="DejaVu Sans" pitchFamily="34" charset="0"/>
                          <a:ea typeface="Calibri" pitchFamily="34" charset="0"/>
                          <a:cs typeface="Times New Roman" pitchFamily="18" charset="0"/>
                        </a:rPr>
                        <a:t>students /</a:t>
                      </a:r>
                      <a:r>
                        <a:rPr kumimoji="0" lang="en-US" sz="1200" b="1" i="0" u="none" strike="noStrike" cap="none" normalizeH="0" baseline="0" smtClean="0">
                          <a:ln>
                            <a:noFill/>
                          </a:ln>
                          <a:solidFill>
                            <a:srgbClr val="000000"/>
                          </a:solidFill>
                          <a:effectLst/>
                          <a:latin typeface="DejaVu Sans" pitchFamily="34" charset="0"/>
                          <a:ea typeface="Calibri" pitchFamily="34" charset="0"/>
                          <a:cs typeface="Times New Roman" pitchFamily="18" charset="0"/>
                        </a:rPr>
                        <a:t> </a:t>
                      </a:r>
                      <a:r>
                        <a:rPr kumimoji="0" lang="sr-Latn-CS" sz="1200" b="1" i="0" u="none" strike="noStrike" cap="none" normalizeH="0" baseline="0" smtClean="0">
                          <a:ln>
                            <a:noFill/>
                          </a:ln>
                          <a:solidFill>
                            <a:srgbClr val="000000"/>
                          </a:solidFill>
                          <a:effectLst/>
                          <a:latin typeface="DejaVu Sans" pitchFamily="34" charset="0"/>
                          <a:ea typeface="Calibri" pitchFamily="34" charset="0"/>
                          <a:cs typeface="Times New Roman" pitchFamily="18" charset="0"/>
                        </a:rPr>
                        <a:t>faculties</a:t>
                      </a:r>
                      <a:endParaRPr kumimoji="0" lang="sr-Latn-CS" sz="1200" b="0"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457200" rtl="0" eaLnBrk="1" fontAlgn="base" latinLnBrk="0" hangingPunct="1">
                        <a:lnSpc>
                          <a:spcPct val="78000"/>
                        </a:lnSpc>
                        <a:spcBef>
                          <a:spcPct val="0"/>
                        </a:spcBef>
                        <a:spcAft>
                          <a:spcPts val="1425"/>
                        </a:spcAft>
                        <a:buClr>
                          <a:srgbClr val="000000"/>
                        </a:buClr>
                        <a:buSzPct val="100000"/>
                        <a:buFont typeface="Times New Roman" pitchFamily="18" charset="0"/>
                        <a:buNone/>
                        <a:tabLst/>
                      </a:pPr>
                      <a:r>
                        <a:rPr kumimoji="0" lang="sr-Latn-CS" sz="1200" b="1" i="0" u="none" strike="noStrike" cap="none" normalizeH="0" baseline="0" smtClean="0">
                          <a:ln>
                            <a:noFill/>
                          </a:ln>
                          <a:solidFill>
                            <a:srgbClr val="000000"/>
                          </a:solidFill>
                          <a:effectLst/>
                          <a:latin typeface="DejaVu Sans" pitchFamily="34" charset="0"/>
                          <a:ea typeface="Calibri" pitchFamily="34" charset="0"/>
                          <a:cs typeface="Times New Roman" pitchFamily="18" charset="0"/>
                        </a:rPr>
                        <a:t>Permanently</a:t>
                      </a:r>
                    </a:p>
                    <a:p>
                      <a:pPr marL="342900" marR="0" lvl="0" indent="-342900" algn="l" defTabSz="457200" rtl="0" eaLnBrk="1" fontAlgn="base" latinLnBrk="0" hangingPunct="1">
                        <a:lnSpc>
                          <a:spcPct val="78000"/>
                        </a:lnSpc>
                        <a:spcBef>
                          <a:spcPct val="0"/>
                        </a:spcBef>
                        <a:spcAft>
                          <a:spcPts val="1425"/>
                        </a:spcAft>
                        <a:buClr>
                          <a:srgbClr val="000000"/>
                        </a:buClr>
                        <a:buSzPct val="100000"/>
                        <a:buFont typeface="Times New Roman" pitchFamily="18" charset="0"/>
                        <a:buNone/>
                        <a:tabLst/>
                      </a:pPr>
                      <a:r>
                        <a:rPr kumimoji="0" lang="sr-Latn-CS" sz="1200" b="1" i="0" u="none" strike="noStrike" cap="none" normalizeH="0" baseline="0" smtClean="0">
                          <a:ln>
                            <a:noFill/>
                          </a:ln>
                          <a:solidFill>
                            <a:srgbClr val="000000"/>
                          </a:solidFill>
                          <a:effectLst/>
                          <a:latin typeface="DejaVu Sans" pitchFamily="34" charset="0"/>
                          <a:ea typeface="Calibri" pitchFamily="34" charset="0"/>
                          <a:cs typeface="Times New Roman" pitchFamily="18" charset="0"/>
                        </a:rPr>
                        <a:t>employed</a:t>
                      </a:r>
                    </a:p>
                    <a:p>
                      <a:pPr marL="342900" marR="0" lvl="0" indent="-342900" algn="l" defTabSz="457200" rtl="0" eaLnBrk="1" fontAlgn="base" latinLnBrk="0" hangingPunct="1">
                        <a:lnSpc>
                          <a:spcPct val="78000"/>
                        </a:lnSpc>
                        <a:spcBef>
                          <a:spcPct val="0"/>
                        </a:spcBef>
                        <a:spcAft>
                          <a:spcPts val="1425"/>
                        </a:spcAft>
                        <a:buClr>
                          <a:srgbClr val="000000"/>
                        </a:buClr>
                        <a:buSzPct val="100000"/>
                        <a:buFont typeface="Times New Roman" pitchFamily="18" charset="0"/>
                        <a:buNone/>
                        <a:tabLst/>
                      </a:pPr>
                      <a:r>
                        <a:rPr kumimoji="0" lang="sr-Latn-CS" sz="1200" b="1" i="0" u="none" strike="noStrike" cap="none" normalizeH="0" baseline="0" smtClean="0">
                          <a:ln>
                            <a:noFill/>
                          </a:ln>
                          <a:solidFill>
                            <a:srgbClr val="000000"/>
                          </a:solidFill>
                          <a:effectLst/>
                          <a:latin typeface="DejaVu Sans" pitchFamily="34" charset="0"/>
                          <a:ea typeface="Calibri" pitchFamily="34" charset="0"/>
                          <a:cs typeface="Times New Roman" pitchFamily="18" charset="0"/>
                        </a:rPr>
                        <a:t>staff / other staff</a:t>
                      </a:r>
                      <a:r>
                        <a:rPr kumimoji="0" lang="en-US" sz="1200" b="1" i="0" u="none" strike="noStrike" cap="none" normalizeH="0" baseline="0" smtClean="0">
                          <a:ln>
                            <a:noFill/>
                          </a:ln>
                          <a:solidFill>
                            <a:srgbClr val="000000"/>
                          </a:solidFill>
                          <a:effectLst/>
                          <a:latin typeface="DejaVu Sans" pitchFamily="34" charset="0"/>
                          <a:ea typeface="Calibri" pitchFamily="34" charset="0"/>
                          <a:cs typeface="Times New Roman" pitchFamily="18" charset="0"/>
                        </a:rPr>
                        <a:t> </a:t>
                      </a:r>
                      <a:r>
                        <a:rPr kumimoji="0" lang="sr-Latn-CS" sz="1200" b="1" i="0" u="none" strike="noStrike" cap="none" normalizeH="0" baseline="0" smtClean="0">
                          <a:ln>
                            <a:noFill/>
                          </a:ln>
                          <a:solidFill>
                            <a:srgbClr val="000000"/>
                          </a:solidFill>
                          <a:effectLst/>
                          <a:latin typeface="DejaVu Sans" pitchFamily="34" charset="0"/>
                          <a:ea typeface="Calibri" pitchFamily="34" charset="0"/>
                          <a:cs typeface="Times New Roman" pitchFamily="18" charset="0"/>
                        </a:rPr>
                        <a:t>in Career Services</a:t>
                      </a:r>
                      <a:endParaRPr kumimoji="0" lang="sr-Latn-CS" sz="1200" b="0"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r>
                        <a:rPr kumimoji="0" lang="en-US" sz="1200" b="1" i="0" u="none" strike="noStrike" cap="none" normalizeH="0" baseline="0" smtClean="0">
                          <a:ln>
                            <a:noFill/>
                          </a:ln>
                          <a:solidFill>
                            <a:srgbClr val="000000"/>
                          </a:solidFill>
                          <a:effectLst/>
                          <a:latin typeface="DejaVu Sans" pitchFamily="34" charset="0"/>
                          <a:ea typeface="Calibri" pitchFamily="34" charset="0"/>
                          <a:cs typeface="Times New Roman" pitchFamily="18" charset="0"/>
                        </a:rPr>
                        <a:t>       Monthly average of interactions with students </a:t>
                      </a:r>
                    </a:p>
                    <a:p>
                      <a:pPr marL="342900" marR="0" lvl="0" indent="-342900" algn="ctr"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endParaRPr kumimoji="0" lang="en-US" sz="1200" b="0"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r>
                        <a:rPr kumimoji="0" lang="en-US" sz="1200" b="1" i="0" u="none" strike="noStrike" cap="none" normalizeH="0" baseline="0" smtClean="0">
                          <a:ln>
                            <a:noFill/>
                          </a:ln>
                          <a:solidFill>
                            <a:srgbClr val="000000"/>
                          </a:solidFill>
                          <a:effectLst/>
                          <a:latin typeface="DejaVu Sans" pitchFamily="34" charset="0"/>
                          <a:ea typeface="Calibri" pitchFamily="34" charset="0"/>
                          <a:cs typeface="Times New Roman" pitchFamily="18" charset="0"/>
                        </a:rPr>
                        <a:t>         Monthly average number of website visits</a:t>
                      </a:r>
                      <a:endParaRPr kumimoji="0" lang="en-US" sz="1200" b="0"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42925">
                <a:tc>
                  <a:txBody>
                    <a:bodyPr/>
                    <a:lstStyle/>
                    <a:p>
                      <a:pPr marL="342900" marR="0" lvl="0" indent="-342900" algn="ctr"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r>
                        <a:rPr kumimoji="0" lang="en-US" sz="1400" b="1" i="0" u="none" strike="noStrike" cap="none" normalizeH="0" baseline="0" smtClean="0">
                          <a:ln>
                            <a:noFill/>
                          </a:ln>
                          <a:solidFill>
                            <a:srgbClr val="000000"/>
                          </a:solidFill>
                          <a:effectLst/>
                          <a:latin typeface="DejaVu Sans" pitchFamily="34" charset="0"/>
                          <a:cs typeface="Arial" charset="0"/>
                        </a:rPr>
                        <a:t>University of Belgrade</a:t>
                      </a:r>
                      <a:endParaRPr kumimoji="0" lang="sr-Latn-CS" sz="1400" b="1" i="0" u="none" strike="noStrike" cap="none" normalizeH="0" baseline="0" smtClean="0">
                        <a:ln>
                          <a:noFill/>
                        </a:ln>
                        <a:solidFill>
                          <a:srgbClr val="000000"/>
                        </a:solidFill>
                        <a:effectLst/>
                        <a:latin typeface="DejaVu Sans"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r>
                        <a:rPr kumimoji="0" lang="sr-Latn-CS" sz="1400" b="0" i="0" u="none" strike="noStrike" cap="none" normalizeH="0" baseline="0" smtClean="0">
                          <a:ln>
                            <a:noFill/>
                          </a:ln>
                          <a:solidFill>
                            <a:srgbClr val="000000"/>
                          </a:solidFill>
                          <a:effectLst/>
                          <a:latin typeface="DejaVu Sans" pitchFamily="34" charset="0"/>
                          <a:ea typeface="Calibri" pitchFamily="34" charset="0"/>
                          <a:cs typeface="Times New Roman" pitchFamily="18" charset="0"/>
                        </a:rPr>
                        <a:t>89000</a:t>
                      </a:r>
                      <a:r>
                        <a:rPr kumimoji="0" lang="en-US" sz="1400" b="0" i="0" u="none" strike="noStrike" cap="none" normalizeH="0" baseline="0" smtClean="0">
                          <a:ln>
                            <a:noFill/>
                          </a:ln>
                          <a:solidFill>
                            <a:srgbClr val="000000"/>
                          </a:solidFill>
                          <a:effectLst/>
                          <a:latin typeface="DejaVu Sans" pitchFamily="34" charset="0"/>
                          <a:ea typeface="Calibri" pitchFamily="34" charset="0"/>
                          <a:cs typeface="Times New Roman" pitchFamily="18" charset="0"/>
                        </a:rPr>
                        <a:t> / </a:t>
                      </a:r>
                      <a:r>
                        <a:rPr kumimoji="0" lang="sr-Latn-CS" sz="1400" b="0" i="0" u="none" strike="noStrike" cap="none" normalizeH="0" baseline="0" smtClean="0">
                          <a:ln>
                            <a:noFill/>
                          </a:ln>
                          <a:solidFill>
                            <a:srgbClr val="000000"/>
                          </a:solidFill>
                          <a:effectLst/>
                          <a:latin typeface="DejaVu Sans" pitchFamily="34" charset="0"/>
                          <a:ea typeface="Calibri" pitchFamily="34" charset="0"/>
                          <a:cs typeface="Times New Roman" pitchFamily="18" charset="0"/>
                        </a:rPr>
                        <a:t>31</a:t>
                      </a:r>
                      <a:endParaRPr kumimoji="0" lang="sr-Latn-CS" sz="1400" b="0"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r>
                        <a:rPr kumimoji="0" lang="en-US" sz="1400" b="0" i="0" u="none" strike="noStrike" cap="none" normalizeH="0" baseline="0" smtClean="0">
                          <a:ln>
                            <a:noFill/>
                          </a:ln>
                          <a:solidFill>
                            <a:srgbClr val="000000"/>
                          </a:solidFill>
                          <a:effectLst/>
                          <a:latin typeface="DejaVu Sans" pitchFamily="34" charset="0"/>
                          <a:ea typeface="Calibri" pitchFamily="34" charset="0"/>
                          <a:cs typeface="Times New Roman" pitchFamily="18" charset="0"/>
                        </a:rPr>
                        <a:t>4</a:t>
                      </a:r>
                      <a:r>
                        <a:rPr kumimoji="0" lang="sr-Latn-CS" sz="1400" b="0" i="0" u="none" strike="noStrike" cap="none" normalizeH="0" baseline="0" smtClean="0">
                          <a:ln>
                            <a:noFill/>
                          </a:ln>
                          <a:solidFill>
                            <a:srgbClr val="000000"/>
                          </a:solidFill>
                          <a:effectLst/>
                          <a:latin typeface="DejaVu Sans" pitchFamily="34" charset="0"/>
                          <a:ea typeface="Calibri" pitchFamily="34" charset="0"/>
                          <a:cs typeface="Times New Roman" pitchFamily="18" charset="0"/>
                        </a:rPr>
                        <a:t>/</a:t>
                      </a:r>
                      <a:r>
                        <a:rPr kumimoji="0" lang="en-US" sz="1400" b="0" i="0" u="none" strike="noStrike" cap="none" normalizeH="0" baseline="0" smtClean="0">
                          <a:ln>
                            <a:noFill/>
                          </a:ln>
                          <a:solidFill>
                            <a:srgbClr val="000000"/>
                          </a:solidFill>
                          <a:effectLst/>
                          <a:latin typeface="DejaVu Sans" pitchFamily="34" charset="0"/>
                          <a:ea typeface="Calibri" pitchFamily="34" charset="0"/>
                          <a:cs typeface="Times New Roman" pitchFamily="18" charset="0"/>
                        </a:rPr>
                        <a:t>2</a:t>
                      </a:r>
                      <a:endParaRPr kumimoji="0" lang="sr-Latn-CS" sz="1400" b="0"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r>
                        <a:rPr kumimoji="0" lang="pl-PL" sz="1400" b="0" i="0" u="none" strike="noStrike" cap="none" normalizeH="0" baseline="0" smtClean="0">
                          <a:ln>
                            <a:noFill/>
                          </a:ln>
                          <a:solidFill>
                            <a:srgbClr val="000000"/>
                          </a:solidFill>
                          <a:effectLst/>
                          <a:latin typeface="DejaVu Sans" pitchFamily="34" charset="0"/>
                          <a:ea typeface="Microsoft YaHei" pitchFamily="34" charset="-122"/>
                          <a:cs typeface="Arial" charset="0"/>
                        </a:rPr>
                        <a:t>200 – 250</a:t>
                      </a:r>
                      <a:endParaRPr kumimoji="0" lang="pl-PL" sz="1400" b="0" i="0" u="none" strike="noStrike" cap="none" normalizeH="0" baseline="0" smtClean="0">
                        <a:ln>
                          <a:noFill/>
                        </a:ln>
                        <a:solidFill>
                          <a:srgbClr val="000000"/>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r>
                        <a:rPr kumimoji="0" lang="pl-PL" sz="1400" b="0" i="0" u="none" strike="noStrike" cap="none" normalizeH="0" baseline="0" smtClean="0">
                          <a:ln>
                            <a:noFill/>
                          </a:ln>
                          <a:solidFill>
                            <a:srgbClr val="000000"/>
                          </a:solidFill>
                          <a:effectLst/>
                          <a:latin typeface="DejaVu Sans" pitchFamily="34" charset="0"/>
                          <a:ea typeface="Microsoft YaHei" pitchFamily="34" charset="-122"/>
                          <a:cs typeface="Arial" charset="0"/>
                        </a:rPr>
                        <a:t>15000-20000</a:t>
                      </a:r>
                      <a:endParaRPr kumimoji="0" lang="pl-PL" sz="1400" b="0" i="0" u="none" strike="noStrike" cap="none" normalizeH="0" baseline="0" smtClean="0">
                        <a:ln>
                          <a:noFill/>
                        </a:ln>
                        <a:solidFill>
                          <a:srgbClr val="000000"/>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42925">
                <a:tc>
                  <a:txBody>
                    <a:bodyPr/>
                    <a:lstStyle/>
                    <a:p>
                      <a:pPr marL="342900" marR="0" lvl="0" indent="-342900" algn="ctr"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r>
                        <a:rPr kumimoji="0" lang="en-US" sz="1400" b="1" i="0" u="none" strike="noStrike" cap="none" normalizeH="0" baseline="0" smtClean="0">
                          <a:ln>
                            <a:noFill/>
                          </a:ln>
                          <a:solidFill>
                            <a:srgbClr val="000000"/>
                          </a:solidFill>
                          <a:effectLst/>
                          <a:latin typeface="DejaVu Sans" pitchFamily="34" charset="0"/>
                          <a:cs typeface="Arial" charset="0"/>
                        </a:rPr>
                        <a:t>University of Novi Sad</a:t>
                      </a:r>
                      <a:endParaRPr kumimoji="0" lang="sr-Latn-CS" sz="1400" b="1" i="0" u="none" strike="noStrike" cap="none" normalizeH="0" baseline="0" smtClean="0">
                        <a:ln>
                          <a:noFill/>
                        </a:ln>
                        <a:solidFill>
                          <a:srgbClr val="000000"/>
                        </a:solidFill>
                        <a:effectLst/>
                        <a:latin typeface="DejaVu Sans"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r>
                        <a:rPr kumimoji="0" lang="sr-Latn-CS" sz="1400" b="0" i="0" u="none" strike="noStrike" cap="none" normalizeH="0" baseline="0" smtClean="0">
                          <a:ln>
                            <a:noFill/>
                          </a:ln>
                          <a:solidFill>
                            <a:srgbClr val="000000"/>
                          </a:solidFill>
                          <a:effectLst/>
                          <a:latin typeface="DejaVu Sans" pitchFamily="34" charset="0"/>
                          <a:ea typeface="Calibri" pitchFamily="34" charset="0"/>
                          <a:cs typeface="Times New Roman" pitchFamily="18" charset="0"/>
                        </a:rPr>
                        <a:t>45000</a:t>
                      </a:r>
                      <a:r>
                        <a:rPr kumimoji="0" lang="en-US" sz="1400" b="0" i="0" u="none" strike="noStrike" cap="none" normalizeH="0" baseline="0" smtClean="0">
                          <a:ln>
                            <a:noFill/>
                          </a:ln>
                          <a:solidFill>
                            <a:srgbClr val="000000"/>
                          </a:solidFill>
                          <a:effectLst/>
                          <a:latin typeface="DejaVu Sans" pitchFamily="34" charset="0"/>
                          <a:ea typeface="Calibri" pitchFamily="34" charset="0"/>
                          <a:cs typeface="Times New Roman" pitchFamily="18" charset="0"/>
                        </a:rPr>
                        <a:t> / </a:t>
                      </a:r>
                      <a:r>
                        <a:rPr kumimoji="0" lang="sr-Latn-CS" sz="1400" b="0" i="0" u="none" strike="noStrike" cap="none" normalizeH="0" baseline="0" smtClean="0">
                          <a:ln>
                            <a:noFill/>
                          </a:ln>
                          <a:solidFill>
                            <a:srgbClr val="000000"/>
                          </a:solidFill>
                          <a:effectLst/>
                          <a:latin typeface="DejaVu Sans" pitchFamily="34" charset="0"/>
                          <a:ea typeface="Calibri" pitchFamily="34" charset="0"/>
                          <a:cs typeface="Times New Roman" pitchFamily="18" charset="0"/>
                        </a:rPr>
                        <a:t>14</a:t>
                      </a:r>
                      <a:endParaRPr kumimoji="0" lang="sr-Latn-CS" sz="1400" b="0"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r>
                        <a:rPr kumimoji="0" lang="sr-Latn-CS" sz="1400" b="0" i="0" u="none" strike="noStrike" cap="none" normalizeH="0" baseline="0" smtClean="0">
                          <a:ln>
                            <a:noFill/>
                          </a:ln>
                          <a:solidFill>
                            <a:srgbClr val="000000"/>
                          </a:solidFill>
                          <a:effectLst/>
                          <a:latin typeface="DejaVu Sans" pitchFamily="34" charset="0"/>
                          <a:ea typeface="Calibri" pitchFamily="34" charset="0"/>
                          <a:cs typeface="Times New Roman" pitchFamily="18" charset="0"/>
                        </a:rPr>
                        <a:t>1/10-15</a:t>
                      </a:r>
                      <a:endParaRPr kumimoji="0" lang="sr-Latn-CS" sz="1400" b="0"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r>
                        <a:rPr kumimoji="0" lang="pl-PL" sz="1400" b="0" i="0" u="none" strike="noStrike" cap="none" normalizeH="0" baseline="0" smtClean="0">
                          <a:ln>
                            <a:noFill/>
                          </a:ln>
                          <a:solidFill>
                            <a:srgbClr val="000000"/>
                          </a:solidFill>
                          <a:effectLst/>
                          <a:latin typeface="DejaVu Sans" pitchFamily="34" charset="0"/>
                          <a:ea typeface="Microsoft YaHei" pitchFamily="34" charset="-122"/>
                          <a:cs typeface="Arial" charset="0"/>
                        </a:rPr>
                        <a:t>Up to 50</a:t>
                      </a:r>
                      <a:endParaRPr kumimoji="0" lang="pl-PL" sz="1400" b="0" i="0" u="none" strike="noStrike" cap="none" normalizeH="0" baseline="0" smtClean="0">
                        <a:ln>
                          <a:noFill/>
                        </a:ln>
                        <a:solidFill>
                          <a:srgbClr val="000000"/>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r>
                        <a:rPr kumimoji="0" lang="pl-PL" sz="1400" b="0" i="0" u="none" strike="noStrike" cap="none" normalizeH="0" baseline="0" smtClean="0">
                          <a:ln>
                            <a:noFill/>
                          </a:ln>
                          <a:solidFill>
                            <a:srgbClr val="000000"/>
                          </a:solidFill>
                          <a:effectLst/>
                          <a:latin typeface="DejaVu Sans" pitchFamily="34" charset="0"/>
                          <a:ea typeface="Microsoft YaHei" pitchFamily="34" charset="-122"/>
                          <a:cs typeface="Arial" charset="0"/>
                        </a:rPr>
                        <a:t>No data</a:t>
                      </a:r>
                      <a:endParaRPr kumimoji="0" lang="pl-PL" sz="1400" b="0" i="0" u="none" strike="noStrike" cap="none" normalizeH="0" baseline="0" smtClean="0">
                        <a:ln>
                          <a:noFill/>
                        </a:ln>
                        <a:solidFill>
                          <a:srgbClr val="000000"/>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41338">
                <a:tc>
                  <a:txBody>
                    <a:bodyPr/>
                    <a:lstStyle/>
                    <a:p>
                      <a:pPr marL="342900" marR="0" lvl="0" indent="-342900" algn="ctr"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r>
                        <a:rPr kumimoji="0" lang="en-US" sz="1400" b="1" i="0" u="none" strike="noStrike" cap="none" normalizeH="0" baseline="0" smtClean="0">
                          <a:ln>
                            <a:noFill/>
                          </a:ln>
                          <a:solidFill>
                            <a:srgbClr val="000000"/>
                          </a:solidFill>
                          <a:effectLst/>
                          <a:latin typeface="DejaVu Sans" pitchFamily="34" charset="0"/>
                          <a:cs typeface="Arial" charset="0"/>
                        </a:rPr>
                        <a:t>University of Niš</a:t>
                      </a:r>
                      <a:endParaRPr kumimoji="0" lang="sr-Latn-CS" sz="1400" b="1" i="0" u="none" strike="noStrike" cap="none" normalizeH="0" baseline="0" smtClean="0">
                        <a:ln>
                          <a:noFill/>
                        </a:ln>
                        <a:solidFill>
                          <a:srgbClr val="000000"/>
                        </a:solidFill>
                        <a:effectLst/>
                        <a:latin typeface="DejaVu Sans"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r>
                        <a:rPr kumimoji="0" lang="sr-Latn-CS" sz="1400" b="0" i="0" u="none" strike="noStrike" cap="none" normalizeH="0" baseline="0" smtClean="0">
                          <a:ln>
                            <a:noFill/>
                          </a:ln>
                          <a:solidFill>
                            <a:srgbClr val="000000"/>
                          </a:solidFill>
                          <a:effectLst/>
                          <a:latin typeface="DejaVu Sans" pitchFamily="34" charset="0"/>
                          <a:ea typeface="Calibri" pitchFamily="34" charset="0"/>
                          <a:cs typeface="Times New Roman" pitchFamily="18" charset="0"/>
                        </a:rPr>
                        <a:t>28660 / 13</a:t>
                      </a:r>
                      <a:endParaRPr kumimoji="0" lang="sr-Latn-CS" sz="1400" b="0"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r>
                        <a:rPr kumimoji="0" lang="sr-Latn-CS" sz="1400" b="0" i="0" u="none" strike="noStrike" cap="none" normalizeH="0" baseline="0" smtClean="0">
                          <a:ln>
                            <a:noFill/>
                          </a:ln>
                          <a:solidFill>
                            <a:srgbClr val="000000"/>
                          </a:solidFill>
                          <a:effectLst/>
                          <a:latin typeface="DejaVu Sans" pitchFamily="34" charset="0"/>
                          <a:ea typeface="Calibri" pitchFamily="34" charset="0"/>
                          <a:cs typeface="Times New Roman" pitchFamily="18" charset="0"/>
                        </a:rPr>
                        <a:t>1/2</a:t>
                      </a:r>
                      <a:endParaRPr kumimoji="0" lang="sr-Latn-CS" sz="1400" b="0"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r>
                        <a:rPr kumimoji="0" lang="pl-PL" sz="1400" b="0" i="0" u="none" strike="noStrike" cap="none" normalizeH="0" baseline="0" smtClean="0">
                          <a:ln>
                            <a:noFill/>
                          </a:ln>
                          <a:solidFill>
                            <a:srgbClr val="000000"/>
                          </a:solidFill>
                          <a:effectLst/>
                          <a:latin typeface="DejaVu Sans" pitchFamily="34" charset="0"/>
                          <a:ea typeface="Microsoft YaHei" pitchFamily="34" charset="-122"/>
                          <a:cs typeface="Arial" charset="0"/>
                        </a:rPr>
                        <a:t>50 – 100</a:t>
                      </a:r>
                      <a:endParaRPr kumimoji="0" lang="pl-PL" sz="1400" b="0" i="0" u="none" strike="noStrike" cap="none" normalizeH="0" baseline="0" smtClean="0">
                        <a:ln>
                          <a:noFill/>
                        </a:ln>
                        <a:solidFill>
                          <a:srgbClr val="000000"/>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r>
                        <a:rPr kumimoji="0" lang="pl-PL" sz="1400" b="0" i="0" u="none" strike="noStrike" cap="none" normalizeH="0" baseline="0" smtClean="0">
                          <a:ln>
                            <a:noFill/>
                          </a:ln>
                          <a:solidFill>
                            <a:srgbClr val="000000"/>
                          </a:solidFill>
                          <a:effectLst/>
                          <a:latin typeface="DejaVu Sans" pitchFamily="34" charset="0"/>
                          <a:ea typeface="Microsoft YaHei" pitchFamily="34" charset="-122"/>
                          <a:cs typeface="Arial" charset="0"/>
                        </a:rPr>
                        <a:t>Up to 5000</a:t>
                      </a:r>
                      <a:endParaRPr kumimoji="0" lang="pl-PL" sz="1400" b="0" i="0" u="none" strike="noStrike" cap="none" normalizeH="0" baseline="0" smtClean="0">
                        <a:ln>
                          <a:noFill/>
                        </a:ln>
                        <a:solidFill>
                          <a:srgbClr val="000000"/>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63588">
                <a:tc>
                  <a:txBody>
                    <a:bodyPr/>
                    <a:lstStyle/>
                    <a:p>
                      <a:pPr marL="342900" marR="0" lvl="0" indent="-342900" algn="ctr"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r>
                        <a:rPr kumimoji="0" lang="en-US" sz="1400" b="1" i="0" u="none" strike="noStrike" cap="none" normalizeH="0" baseline="0" smtClean="0">
                          <a:ln>
                            <a:noFill/>
                          </a:ln>
                          <a:solidFill>
                            <a:srgbClr val="000000"/>
                          </a:solidFill>
                          <a:effectLst/>
                          <a:latin typeface="DejaVu Sans" pitchFamily="34" charset="0"/>
                          <a:cs typeface="Arial" charset="0"/>
                        </a:rPr>
                        <a:t>University of</a:t>
                      </a:r>
                    </a:p>
                    <a:p>
                      <a:pPr marL="342900" marR="0" lvl="0" indent="-342900" algn="ctr"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r>
                        <a:rPr kumimoji="0" lang="en-US" sz="1400" b="1" i="0" u="none" strike="noStrike" cap="none" normalizeH="0" baseline="0" smtClean="0">
                          <a:ln>
                            <a:noFill/>
                          </a:ln>
                          <a:solidFill>
                            <a:srgbClr val="000000"/>
                          </a:solidFill>
                          <a:effectLst/>
                          <a:latin typeface="DejaVu Sans" pitchFamily="34" charset="0"/>
                          <a:cs typeface="Arial" charset="0"/>
                        </a:rPr>
                        <a:t>Kragujevac</a:t>
                      </a:r>
                      <a:endParaRPr kumimoji="0" lang="sr-Latn-CS" sz="1400" b="1" i="0" u="none" strike="noStrike" cap="none" normalizeH="0" baseline="0" smtClean="0">
                        <a:ln>
                          <a:noFill/>
                        </a:ln>
                        <a:solidFill>
                          <a:srgbClr val="000000"/>
                        </a:solidFill>
                        <a:effectLst/>
                        <a:latin typeface="DejaVu Sans"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r>
                        <a:rPr kumimoji="0" lang="sr-Latn-CS" sz="1400" b="0" i="0" u="none" strike="noStrike" cap="none" normalizeH="0" baseline="0" smtClean="0">
                          <a:ln>
                            <a:noFill/>
                          </a:ln>
                          <a:solidFill>
                            <a:srgbClr val="000000"/>
                          </a:solidFill>
                          <a:effectLst/>
                          <a:latin typeface="DejaVu Sans" pitchFamily="34" charset="0"/>
                          <a:ea typeface="Calibri" pitchFamily="34" charset="0"/>
                          <a:cs typeface="Times New Roman" pitchFamily="18" charset="0"/>
                        </a:rPr>
                        <a:t>17000 / 12</a:t>
                      </a:r>
                      <a:endParaRPr kumimoji="0" lang="sr-Latn-CS" sz="1400" b="0"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r>
                        <a:rPr kumimoji="0" lang="sr-Latn-CS" sz="1400" b="0" i="0" u="none" strike="noStrike" cap="none" normalizeH="0" baseline="0" smtClean="0">
                          <a:ln>
                            <a:noFill/>
                          </a:ln>
                          <a:solidFill>
                            <a:srgbClr val="000000"/>
                          </a:solidFill>
                          <a:effectLst/>
                          <a:latin typeface="DejaVu Sans" pitchFamily="34" charset="0"/>
                          <a:ea typeface="Calibri" pitchFamily="34" charset="0"/>
                          <a:cs typeface="Times New Roman" pitchFamily="18" charset="0"/>
                        </a:rPr>
                        <a:t>0/2</a:t>
                      </a:r>
                      <a:endParaRPr kumimoji="0" lang="sr-Latn-CS" sz="1400" b="0"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r>
                        <a:rPr kumimoji="0" lang="pl-PL" sz="1400" b="0" i="0" u="none" strike="noStrike" cap="none" normalizeH="0" baseline="0" smtClean="0">
                          <a:ln>
                            <a:noFill/>
                          </a:ln>
                          <a:solidFill>
                            <a:srgbClr val="000000"/>
                          </a:solidFill>
                          <a:effectLst/>
                          <a:latin typeface="DejaVu Sans" pitchFamily="34" charset="0"/>
                          <a:ea typeface="Microsoft YaHei" pitchFamily="34" charset="-122"/>
                          <a:cs typeface="Arial" charset="0"/>
                        </a:rPr>
                        <a:t>50 – 100</a:t>
                      </a:r>
                      <a:endParaRPr kumimoji="0" lang="pl-PL" sz="1400" b="0" i="0" u="none" strike="noStrike" cap="none" normalizeH="0" baseline="0" smtClean="0">
                        <a:ln>
                          <a:noFill/>
                        </a:ln>
                        <a:solidFill>
                          <a:srgbClr val="000000"/>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r>
                        <a:rPr kumimoji="0" lang="pl-PL" sz="1400" b="0" i="0" u="none" strike="noStrike" cap="none" normalizeH="0" baseline="0" smtClean="0">
                          <a:ln>
                            <a:noFill/>
                          </a:ln>
                          <a:solidFill>
                            <a:srgbClr val="000000"/>
                          </a:solidFill>
                          <a:effectLst/>
                          <a:latin typeface="DejaVu Sans" pitchFamily="34" charset="0"/>
                          <a:ea typeface="Microsoft YaHei" pitchFamily="34" charset="-122"/>
                          <a:cs typeface="Arial" charset="0"/>
                        </a:rPr>
                        <a:t>Up to 5000</a:t>
                      </a:r>
                      <a:endParaRPr kumimoji="0" lang="pl-PL" sz="1400" b="0" i="0" u="none" strike="noStrike" cap="none" normalizeH="0" baseline="0" smtClean="0">
                        <a:ln>
                          <a:noFill/>
                        </a:ln>
                        <a:solidFill>
                          <a:srgbClr val="000000"/>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42925">
                <a:tc>
                  <a:txBody>
                    <a:bodyPr/>
                    <a:lstStyle/>
                    <a:p>
                      <a:pPr marL="342900" marR="0" lvl="0" indent="-342900" algn="ctr"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r>
                        <a:rPr kumimoji="0" lang="en-US" sz="1400" b="1" i="0" u="none" strike="noStrike" cap="none" normalizeH="0" baseline="0" smtClean="0">
                          <a:ln>
                            <a:noFill/>
                          </a:ln>
                          <a:solidFill>
                            <a:srgbClr val="000000"/>
                          </a:solidFill>
                          <a:effectLst/>
                          <a:latin typeface="DejaVu Sans" pitchFamily="34" charset="0"/>
                          <a:cs typeface="Arial" charset="0"/>
                        </a:rPr>
                        <a:t>Singidunum University</a:t>
                      </a:r>
                      <a:endParaRPr kumimoji="0" lang="sr-Latn-CS" sz="1400" b="1" i="0" u="none" strike="noStrike" cap="none" normalizeH="0" baseline="0" smtClean="0">
                        <a:ln>
                          <a:noFill/>
                        </a:ln>
                        <a:solidFill>
                          <a:srgbClr val="000000"/>
                        </a:solidFill>
                        <a:effectLst/>
                        <a:latin typeface="DejaVu Sans" pitchFamily="34"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r>
                        <a:rPr kumimoji="0" lang="sr-Latn-CS" sz="1400" b="0" i="0" u="none" strike="noStrike" cap="none" normalizeH="0" baseline="0" smtClean="0">
                          <a:ln>
                            <a:noFill/>
                          </a:ln>
                          <a:solidFill>
                            <a:srgbClr val="000000"/>
                          </a:solidFill>
                          <a:effectLst/>
                          <a:latin typeface="DejaVu Sans" pitchFamily="34" charset="0"/>
                          <a:ea typeface="Calibri" pitchFamily="34" charset="0"/>
                          <a:cs typeface="Times New Roman" pitchFamily="18" charset="0"/>
                        </a:rPr>
                        <a:t>12000 / 9</a:t>
                      </a:r>
                      <a:endParaRPr kumimoji="0" lang="sr-Latn-CS" sz="1400" b="0"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r>
                        <a:rPr kumimoji="0" lang="sr-Latn-CS" sz="1400" b="0" i="0" u="none" strike="noStrike" cap="none" normalizeH="0" baseline="0" smtClean="0">
                          <a:ln>
                            <a:noFill/>
                          </a:ln>
                          <a:solidFill>
                            <a:srgbClr val="000000"/>
                          </a:solidFill>
                          <a:effectLst/>
                          <a:latin typeface="DejaVu Sans" pitchFamily="34" charset="0"/>
                          <a:ea typeface="Calibri" pitchFamily="34" charset="0"/>
                          <a:cs typeface="Times New Roman" pitchFamily="18" charset="0"/>
                        </a:rPr>
                        <a:t>5/5</a:t>
                      </a:r>
                      <a:endParaRPr kumimoji="0" lang="sr-Latn-CS" sz="1400" b="0"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r>
                        <a:rPr kumimoji="0" lang="pl-PL" sz="1400" b="0" i="0" u="none" strike="noStrike" cap="none" normalizeH="0" baseline="0" smtClean="0">
                          <a:ln>
                            <a:noFill/>
                          </a:ln>
                          <a:solidFill>
                            <a:srgbClr val="000000"/>
                          </a:solidFill>
                          <a:effectLst/>
                          <a:latin typeface="DejaVu Sans" pitchFamily="34" charset="0"/>
                          <a:ea typeface="Microsoft YaHei" pitchFamily="34" charset="-122"/>
                          <a:cs typeface="Times New Roman" pitchFamily="18" charset="0"/>
                        </a:rPr>
                        <a:t>More than 250</a:t>
                      </a:r>
                      <a:endParaRPr kumimoji="0" lang="pl-PL" sz="1400" b="0" i="0" u="none" strike="noStrike" cap="none" normalizeH="0" baseline="0" smtClean="0">
                        <a:ln>
                          <a:noFill/>
                        </a:ln>
                        <a:solidFill>
                          <a:srgbClr val="000000"/>
                        </a:solidFill>
                        <a:effectLst/>
                        <a:latin typeface="Arial" charset="0"/>
                        <a:ea typeface="Microsoft YaHei" pitchFamily="34" charset="-122"/>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r>
                        <a:rPr kumimoji="0" lang="pl-PL" sz="1400" b="0" i="0" u="none" strike="noStrike" cap="none" normalizeH="0" baseline="0" smtClean="0">
                          <a:ln>
                            <a:noFill/>
                          </a:ln>
                          <a:solidFill>
                            <a:srgbClr val="000000"/>
                          </a:solidFill>
                          <a:effectLst/>
                          <a:latin typeface="DejaVu Sans" pitchFamily="34" charset="0"/>
                          <a:ea typeface="Microsoft YaHei" pitchFamily="34" charset="-122"/>
                          <a:cs typeface="Times New Roman" pitchFamily="18" charset="0"/>
                        </a:rPr>
                        <a:t>Up to 5000</a:t>
                      </a:r>
                      <a:endParaRPr kumimoji="0" lang="pl-PL" sz="1400" b="0" i="0" u="none" strike="noStrike" cap="none" normalizeH="0" baseline="0" smtClean="0">
                        <a:ln>
                          <a:noFill/>
                        </a:ln>
                        <a:solidFill>
                          <a:srgbClr val="000000"/>
                        </a:solidFill>
                        <a:effectLst/>
                        <a:latin typeface="Arial" charset="0"/>
                        <a:ea typeface="Microsoft YaHei" pitchFamily="34" charset="-122"/>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10286" name="Picture 21"/>
          <p:cNvPicPr>
            <a:picLocks noChangeAspect="1" noChangeArrowheads="1"/>
          </p:cNvPicPr>
          <p:nvPr/>
        </p:nvPicPr>
        <p:blipFill>
          <a:blip r:embed="rId2"/>
          <a:srcRect/>
          <a:stretch>
            <a:fillRect/>
          </a:stretch>
        </p:blipFill>
        <p:spPr bwMode="auto">
          <a:xfrm>
            <a:off x="7086600" y="5029200"/>
            <a:ext cx="2020888" cy="2157413"/>
          </a:xfrm>
          <a:prstGeom prst="rect">
            <a:avLst/>
          </a:prstGeom>
          <a:noFill/>
          <a:ln w="9525">
            <a:noFill/>
            <a:round/>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ChangeArrowheads="1"/>
          </p:cNvSpPr>
          <p:nvPr/>
        </p:nvSpPr>
        <p:spPr bwMode="auto">
          <a:xfrm>
            <a:off x="755650" y="765175"/>
            <a:ext cx="3911600" cy="428625"/>
          </a:xfrm>
          <a:prstGeom prst="rect">
            <a:avLst/>
          </a:prstGeom>
          <a:noFill/>
          <a:ln w="9525">
            <a:noFill/>
            <a:miter lim="800000"/>
            <a:headEnd/>
            <a:tailEnd/>
          </a:ln>
        </p:spPr>
        <p:txBody>
          <a:bodyPr wrap="none" anchor="ctr">
            <a:spAutoFit/>
          </a:bodyPr>
          <a:lstStyle/>
          <a:p>
            <a:pPr>
              <a:buClr>
                <a:srgbClr val="000000"/>
              </a:buClr>
              <a:buSzPct val="100000"/>
              <a:buFont typeface="Times New Roman" pitchFamily="18" charset="0"/>
              <a:buNone/>
            </a:pPr>
            <a:r>
              <a:rPr lang="sr-Latn-CS" sz="1100" b="1">
                <a:solidFill>
                  <a:srgbClr val="000000"/>
                </a:solidFill>
                <a:ea typeface="Calibri" pitchFamily="34" charset="0"/>
                <a:cs typeface="Times New Roman" pitchFamily="18" charset="0"/>
              </a:rPr>
              <a:t>REGULAR ELEMENTS IN WORK OF CAREER CENTRES</a:t>
            </a:r>
            <a:endParaRPr lang="en-US" sz="900" b="1">
              <a:solidFill>
                <a:srgbClr val="000000"/>
              </a:solidFill>
              <a:ea typeface="Calibri" pitchFamily="34" charset="0"/>
              <a:cs typeface="Times New Roman" pitchFamily="18" charset="0"/>
            </a:endParaRPr>
          </a:p>
          <a:p>
            <a:pPr eaLnBrk="0" hangingPunct="0"/>
            <a:r>
              <a:rPr lang="sr-Latn-CS" sz="1100">
                <a:solidFill>
                  <a:srgbClr val="000000"/>
                </a:solidFill>
                <a:ea typeface="Calibri" pitchFamily="34" charset="0"/>
                <a:cs typeface="Times New Roman" pitchFamily="18" charset="0"/>
              </a:rPr>
              <a:t>5-Regularly, 4-often, 3-someti</a:t>
            </a:r>
            <a:r>
              <a:rPr lang="en-US" sz="1100">
                <a:solidFill>
                  <a:srgbClr val="000000"/>
                </a:solidFill>
                <a:ea typeface="Calibri" pitchFamily="34" charset="0"/>
                <a:cs typeface="Times New Roman" pitchFamily="18" charset="0"/>
              </a:rPr>
              <a:t>m</a:t>
            </a:r>
            <a:r>
              <a:rPr lang="sr-Latn-CS" sz="1100">
                <a:solidFill>
                  <a:srgbClr val="000000"/>
                </a:solidFill>
                <a:ea typeface="Calibri" pitchFamily="34" charset="0"/>
                <a:cs typeface="Times New Roman" pitchFamily="18" charset="0"/>
              </a:rPr>
              <a:t>es, 2-rarely, 1-never</a:t>
            </a:r>
            <a:endParaRPr lang="sr-Latn-CS">
              <a:solidFill>
                <a:srgbClr val="000000"/>
              </a:solidFill>
              <a:ea typeface="Calibri" pitchFamily="34" charset="0"/>
              <a:cs typeface="Times New Roman" pitchFamily="18" charset="0"/>
            </a:endParaRPr>
          </a:p>
        </p:txBody>
      </p:sp>
      <p:graphicFrame>
        <p:nvGraphicFramePr>
          <p:cNvPr id="23670" name="Group 118"/>
          <p:cNvGraphicFramePr>
            <a:graphicFrameLocks noGrp="1"/>
          </p:cNvGraphicFramePr>
          <p:nvPr/>
        </p:nvGraphicFramePr>
        <p:xfrm>
          <a:off x="179388" y="1196975"/>
          <a:ext cx="8569325" cy="4468817"/>
        </p:xfrm>
        <a:graphic>
          <a:graphicData uri="http://schemas.openxmlformats.org/drawingml/2006/table">
            <a:tbl>
              <a:tblPr/>
              <a:tblGrid>
                <a:gridCol w="5965825"/>
                <a:gridCol w="569912"/>
                <a:gridCol w="496888"/>
                <a:gridCol w="496887"/>
                <a:gridCol w="498475"/>
                <a:gridCol w="541338"/>
              </a:tblGrid>
              <a:tr h="400050">
                <a:tc>
                  <a:txBody>
                    <a:bodyPr/>
                    <a:lstStyle/>
                    <a:p>
                      <a:pPr marL="0" marR="0" lvl="0" indent="0" algn="l"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endParaRPr kumimoji="0" lang="x-none" sz="1800" b="0" i="0" u="none" strike="noStrike" cap="none" normalizeH="0" baseline="0" smtClean="0">
                        <a:ln>
                          <a:noFill/>
                        </a:ln>
                        <a:solidFill>
                          <a:srgbClr val="000000"/>
                        </a:solidFill>
                        <a:effectLst/>
                        <a:latin typeface="DejaVu Sans" pitchFamily="34" charset="0"/>
                        <a:cs typeface="Arial"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UBG </a:t>
                      </a:r>
                      <a:endParaRPr kumimoji="0" lang="sr-Latn-CS" sz="1800" b="0"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UNS </a:t>
                      </a:r>
                      <a:endParaRPr kumimoji="0" lang="sr-Latn-CS" sz="1800" b="0"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UNI </a:t>
                      </a:r>
                      <a:endParaRPr kumimoji="0" lang="sr-Latn-CS" sz="1800" b="0"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UKG </a:t>
                      </a:r>
                      <a:endParaRPr kumimoji="0" lang="sr-Latn-CS" sz="1800" b="0"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USG </a:t>
                      </a:r>
                      <a:endParaRPr kumimoji="0" lang="sr-Latn-CS" sz="1800" b="0"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5750">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en-US" sz="1100" b="1" i="0" u="none" strike="noStrike" cap="none" normalizeH="0" baseline="0" smtClean="0">
                          <a:ln>
                            <a:noFill/>
                          </a:ln>
                          <a:solidFill>
                            <a:srgbClr val="000000"/>
                          </a:solidFill>
                          <a:effectLst/>
                          <a:latin typeface="Arial" charset="0"/>
                          <a:ea typeface="Calibri" pitchFamily="34" charset="0"/>
                          <a:cs typeface="Times New Roman" pitchFamily="18" charset="0"/>
                        </a:rPr>
                        <a:t>Center investigates, monitors and analyzes the needs of students</a:t>
                      </a:r>
                      <a:endParaRPr kumimoji="0" lang="en-U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5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3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4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3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5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7338">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en-US" sz="1100" b="1" i="0" u="none" strike="noStrike" cap="none" normalizeH="0" baseline="0" smtClean="0">
                          <a:ln>
                            <a:noFill/>
                          </a:ln>
                          <a:solidFill>
                            <a:srgbClr val="000000"/>
                          </a:solidFill>
                          <a:effectLst/>
                          <a:latin typeface="Arial" charset="0"/>
                          <a:ea typeface="Calibri" pitchFamily="34" charset="0"/>
                          <a:cs typeface="Times New Roman" pitchFamily="18" charset="0"/>
                        </a:rPr>
                        <a:t>Center  informs students about opportunities for career development</a:t>
                      </a:r>
                      <a:endParaRPr kumimoji="0" lang="en-U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5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4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4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3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5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7338">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en-US" sz="1100" b="1" i="0" u="none" strike="noStrike" cap="none" normalizeH="0" baseline="0" smtClean="0">
                          <a:ln>
                            <a:noFill/>
                          </a:ln>
                          <a:solidFill>
                            <a:srgbClr val="000000"/>
                          </a:solidFill>
                          <a:effectLst/>
                          <a:latin typeface="Arial" charset="0"/>
                          <a:ea typeface="Calibri" pitchFamily="34" charset="0"/>
                          <a:cs typeface="Times New Roman" pitchFamily="18" charset="0"/>
                        </a:rPr>
                        <a:t>Center creates a variety of educational materials for students</a:t>
                      </a:r>
                      <a:endParaRPr kumimoji="0" lang="en-U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5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3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3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3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4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5750">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en-US" sz="1100" b="1" i="0" u="none" strike="noStrike" cap="none" normalizeH="0" baseline="0" smtClean="0">
                          <a:ln>
                            <a:noFill/>
                          </a:ln>
                          <a:solidFill>
                            <a:srgbClr val="000000"/>
                          </a:solidFill>
                          <a:effectLst/>
                          <a:latin typeface="Arial" charset="0"/>
                          <a:ea typeface="Calibri" pitchFamily="34" charset="0"/>
                          <a:cs typeface="Times New Roman" pitchFamily="18" charset="0"/>
                        </a:rPr>
                        <a:t>The Center offers individual counseling and student support</a:t>
                      </a:r>
                      <a:endParaRPr kumimoji="0" lang="en-U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5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3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4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5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5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7338">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en-US" sz="1100" b="1" i="0" u="none" strike="noStrike" cap="none" normalizeH="0" baseline="0" smtClean="0">
                          <a:ln>
                            <a:noFill/>
                          </a:ln>
                          <a:solidFill>
                            <a:srgbClr val="000000"/>
                          </a:solidFill>
                          <a:effectLst/>
                          <a:latin typeface="Arial" charset="0"/>
                          <a:ea typeface="Calibri" pitchFamily="34" charset="0"/>
                          <a:cs typeface="Times New Roman" pitchFamily="18" charset="0"/>
                        </a:rPr>
                        <a:t>The Center organizes and conducts educational activities</a:t>
                      </a:r>
                      <a:endParaRPr kumimoji="0" lang="en-U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5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3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3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5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5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7338">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en-US" sz="1100" b="1" i="0" u="none" strike="noStrike" cap="none" normalizeH="0" baseline="0" smtClean="0">
                          <a:ln>
                            <a:noFill/>
                          </a:ln>
                          <a:solidFill>
                            <a:srgbClr val="000000"/>
                          </a:solidFill>
                          <a:effectLst/>
                          <a:latin typeface="Arial" charset="0"/>
                          <a:ea typeface="Calibri" pitchFamily="34" charset="0"/>
                          <a:cs typeface="Times New Roman" pitchFamily="18" charset="0"/>
                        </a:rPr>
                        <a:t>Center includes academic staff in their programs</a:t>
                      </a:r>
                      <a:endParaRPr kumimoji="0" lang="en-U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3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2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4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3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5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9725">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en-US" sz="1100" b="1" i="0" u="none" strike="noStrike" cap="none" normalizeH="0" baseline="0" smtClean="0">
                          <a:ln>
                            <a:noFill/>
                          </a:ln>
                          <a:solidFill>
                            <a:srgbClr val="000000"/>
                          </a:solidFill>
                          <a:effectLst/>
                          <a:latin typeface="Arial" charset="0"/>
                          <a:ea typeface="Calibri" pitchFamily="34" charset="0"/>
                          <a:cs typeface="Times New Roman" pitchFamily="18" charset="0"/>
                        </a:rPr>
                        <a:t>Center includes representatives from the business community in their programs</a:t>
                      </a:r>
                      <a:endParaRPr kumimoji="0" lang="en-U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5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3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4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2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5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7338">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en-US" sz="1100" b="1" i="0" u="none" strike="noStrike" cap="none" normalizeH="0" baseline="0" smtClean="0">
                          <a:ln>
                            <a:noFill/>
                          </a:ln>
                          <a:solidFill>
                            <a:srgbClr val="000000"/>
                          </a:solidFill>
                          <a:effectLst/>
                          <a:latin typeface="Arial" charset="0"/>
                          <a:ea typeface="Calibri" pitchFamily="34" charset="0"/>
                          <a:cs typeface="Times New Roman" pitchFamily="18" charset="0"/>
                        </a:rPr>
                        <a:t>Center includes representatives of the students / volunteers in their programs</a:t>
                      </a:r>
                      <a:endParaRPr kumimoji="0" lang="en-U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5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4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4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3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5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7338">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en-US" sz="1100" b="1" i="0" u="none" strike="noStrike" cap="none" normalizeH="0" baseline="0" smtClean="0">
                          <a:ln>
                            <a:noFill/>
                          </a:ln>
                          <a:solidFill>
                            <a:srgbClr val="000000"/>
                          </a:solidFill>
                          <a:effectLst/>
                          <a:latin typeface="Arial" charset="0"/>
                          <a:ea typeface="Calibri" pitchFamily="34" charset="0"/>
                          <a:cs typeface="Times New Roman" pitchFamily="18" charset="0"/>
                        </a:rPr>
                        <a:t>Center distributes information through the management of the Faculty</a:t>
                      </a:r>
                      <a:endParaRPr kumimoji="0" lang="en-U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5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3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4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4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3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5750">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en-US" sz="1100" b="1" i="0" u="none" strike="noStrike" cap="none" normalizeH="0" baseline="0" smtClean="0">
                          <a:ln>
                            <a:noFill/>
                          </a:ln>
                          <a:solidFill>
                            <a:srgbClr val="000000"/>
                          </a:solidFill>
                          <a:effectLst/>
                          <a:latin typeface="Arial" charset="0"/>
                          <a:ea typeface="Calibri" pitchFamily="34" charset="0"/>
                          <a:cs typeface="Times New Roman" pitchFamily="18" charset="0"/>
                        </a:rPr>
                        <a:t>The Centre conducts evaluation of its programs</a:t>
                      </a:r>
                      <a:endParaRPr kumimoji="0" lang="en-U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5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4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3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5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4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7338">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en-US" sz="1100" b="1" i="0" u="none" strike="noStrike" cap="none" normalizeH="0" baseline="0" smtClean="0">
                          <a:ln>
                            <a:noFill/>
                          </a:ln>
                          <a:solidFill>
                            <a:srgbClr val="000000"/>
                          </a:solidFill>
                          <a:effectLst/>
                          <a:latin typeface="Arial" charset="0"/>
                          <a:ea typeface="Calibri" pitchFamily="34" charset="0"/>
                          <a:cs typeface="Times New Roman" pitchFamily="18" charset="0"/>
                        </a:rPr>
                        <a:t>Center to participate in fairs</a:t>
                      </a:r>
                      <a:endParaRPr kumimoji="0" lang="en-U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5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3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3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5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5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7338">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en-US" sz="1100" b="1" i="0" u="none" strike="noStrike" cap="none" normalizeH="0" baseline="0" smtClean="0">
                          <a:ln>
                            <a:noFill/>
                          </a:ln>
                          <a:solidFill>
                            <a:srgbClr val="000000"/>
                          </a:solidFill>
                          <a:effectLst/>
                          <a:latin typeface="Arial" charset="0"/>
                          <a:ea typeface="Calibri" pitchFamily="34" charset="0"/>
                          <a:cs typeface="Times New Roman" pitchFamily="18" charset="0"/>
                        </a:rPr>
                        <a:t>The Center organizes fairs at the University</a:t>
                      </a:r>
                      <a:endParaRPr kumimoji="0" lang="en-U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5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1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3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5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2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5750">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en-US" sz="1100" b="1" i="0" u="none" strike="noStrike" cap="none" normalizeH="0" baseline="0" smtClean="0">
                          <a:ln>
                            <a:noFill/>
                          </a:ln>
                          <a:solidFill>
                            <a:srgbClr val="000000"/>
                          </a:solidFill>
                          <a:effectLst/>
                          <a:latin typeface="Arial" charset="0"/>
                          <a:ea typeface="Calibri" pitchFamily="34" charset="0"/>
                          <a:cs typeface="Times New Roman" pitchFamily="18" charset="0"/>
                        </a:rPr>
                        <a:t>The Centre provides support to graduates a certain time after graduation</a:t>
                      </a:r>
                      <a:endParaRPr kumimoji="0" lang="en-U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5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4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3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5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5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7338">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en-US" sz="1100" b="1" i="0" u="none" strike="noStrike" cap="none" normalizeH="0" baseline="0" smtClean="0">
                          <a:ln>
                            <a:noFill/>
                          </a:ln>
                          <a:solidFill>
                            <a:srgbClr val="000000"/>
                          </a:solidFill>
                          <a:effectLst/>
                          <a:latin typeface="Arial" charset="0"/>
                          <a:ea typeface="Calibri" pitchFamily="34" charset="0"/>
                          <a:cs typeface="Times New Roman" pitchFamily="18" charset="0"/>
                        </a:rPr>
                        <a:t>The center is engaged in attracting prospective students</a:t>
                      </a:r>
                      <a:endParaRPr kumimoji="0" lang="en-U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2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1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4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3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
                          <a:srgbClr val="000000"/>
                        </a:buClr>
                        <a:buSzPct val="100000"/>
                        <a:buFont typeface="Times New Roman" pitchFamily="18" charset="0"/>
                        <a:buNone/>
                        <a:tabLst/>
                      </a:pPr>
                      <a:r>
                        <a:rPr kumimoji="0" lang="sr-Latn-CS" sz="1100" b="1" i="0" u="none" strike="noStrike" cap="none" normalizeH="0" baseline="0" smtClean="0">
                          <a:ln>
                            <a:noFill/>
                          </a:ln>
                          <a:solidFill>
                            <a:srgbClr val="000000"/>
                          </a:solidFill>
                          <a:effectLst/>
                          <a:latin typeface="Arial" charset="0"/>
                          <a:ea typeface="Calibri" pitchFamily="34" charset="0"/>
                          <a:cs typeface="Times New Roman" pitchFamily="18" charset="0"/>
                        </a:rPr>
                        <a:t>5 </a:t>
                      </a:r>
                      <a:endParaRPr kumimoji="0" lang="sr-Latn-CS" sz="1800" b="1" i="0" u="none" strike="noStrike" cap="none" normalizeH="0" baseline="0" smtClean="0">
                        <a:ln>
                          <a:noFill/>
                        </a:ln>
                        <a:solidFill>
                          <a:srgbClr val="000000"/>
                        </a:solidFill>
                        <a:effectLst/>
                        <a:latin typeface="Arial" charset="0"/>
                        <a:ea typeface="Calibri" pitchFamily="34" charset="0"/>
                        <a:cs typeface="Times New Roman" pitchFamily="18" charset="0"/>
                      </a:endParaRPr>
                    </a:p>
                  </a:txBody>
                  <a:tcP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1381" name="Rectangle 600"/>
          <p:cNvSpPr>
            <a:spLocks noChangeArrowheads="1"/>
          </p:cNvSpPr>
          <p:nvPr/>
        </p:nvSpPr>
        <p:spPr bwMode="auto">
          <a:xfrm>
            <a:off x="0" y="5667375"/>
            <a:ext cx="9144000" cy="0"/>
          </a:xfrm>
          <a:prstGeom prst="rect">
            <a:avLst/>
          </a:prstGeom>
          <a:noFill/>
          <a:ln w="9525">
            <a:noFill/>
            <a:miter lim="800000"/>
            <a:headEnd/>
            <a:tailEnd/>
          </a:ln>
        </p:spPr>
        <p:txBody>
          <a:bodyPr wrap="none" anchor="ctr">
            <a:spAutoFit/>
          </a:bodyPr>
          <a:lstStyle/>
          <a:p>
            <a:pPr>
              <a:buClr>
                <a:srgbClr val="000000"/>
              </a:buClr>
              <a:buSzPct val="100000"/>
              <a:buFont typeface="Times New Roman" pitchFamily="18" charset="0"/>
              <a:buNone/>
            </a:pPr>
            <a:endParaRPr lang="en-US">
              <a:solidFill>
                <a:srgbClr val="000000"/>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4"/>
          <p:cNvSpPr>
            <a:spLocks noChangeArrowheads="1"/>
          </p:cNvSpPr>
          <p:nvPr/>
        </p:nvSpPr>
        <p:spPr bwMode="auto">
          <a:xfrm>
            <a:off x="381000" y="633413"/>
            <a:ext cx="7543800" cy="639762"/>
          </a:xfrm>
          <a:prstGeom prst="rect">
            <a:avLst/>
          </a:prstGeom>
          <a:noFill/>
          <a:ln w="9525">
            <a:noFill/>
            <a:miter lim="800000"/>
            <a:headEnd/>
            <a:tailEnd/>
          </a:ln>
          <a:effectLst/>
        </p:spPr>
        <p:txBody>
          <a:bodyPr anchor="ctr">
            <a:spAutoFit/>
          </a:bodyPr>
          <a:lstStyle/>
          <a:p>
            <a:r>
              <a:rPr lang="en-US" sz="1200" b="1">
                <a:cs typeface="Times New Roman" pitchFamily="18" charset="0"/>
              </a:rPr>
              <a:t>      </a:t>
            </a:r>
            <a:r>
              <a:rPr lang="en-US" sz="1200" b="1">
                <a:latin typeface="DejaVu Sans" pitchFamily="34" charset="0"/>
                <a:cs typeface="Times New Roman" pitchFamily="18" charset="0"/>
              </a:rPr>
              <a:t>IMPORTANCE OF ELEMENTS IN WORK OF CAREER CENTRES</a:t>
            </a:r>
          </a:p>
          <a:p>
            <a:r>
              <a:rPr lang="en-US" sz="1200">
                <a:latin typeface="DejaVu Sans" pitchFamily="34" charset="0"/>
                <a:cs typeface="Times New Roman" pitchFamily="18" charset="0"/>
              </a:rPr>
              <a:t>1 – not important, 2 – little important, 3 – it is and it isn’t important, 4- important, 5 – very important</a:t>
            </a:r>
            <a:endParaRPr lang="sr-Latn-CS">
              <a:latin typeface="DejaVu Sans" pitchFamily="34" charset="0"/>
            </a:endParaRPr>
          </a:p>
        </p:txBody>
      </p:sp>
      <p:graphicFrame>
        <p:nvGraphicFramePr>
          <p:cNvPr id="37515" name="Group 651"/>
          <p:cNvGraphicFramePr>
            <a:graphicFrameLocks noGrp="1"/>
          </p:cNvGraphicFramePr>
          <p:nvPr/>
        </p:nvGraphicFramePr>
        <p:xfrm>
          <a:off x="152400" y="1143000"/>
          <a:ext cx="8610600" cy="4698687"/>
        </p:xfrm>
        <a:graphic>
          <a:graphicData uri="http://schemas.openxmlformats.org/drawingml/2006/table">
            <a:tbl>
              <a:tblPr/>
              <a:tblGrid>
                <a:gridCol w="5943600"/>
                <a:gridCol w="454025"/>
                <a:gridCol w="541338"/>
                <a:gridCol w="569912"/>
                <a:gridCol w="555625"/>
                <a:gridCol w="546100"/>
              </a:tblGrid>
              <a:tr h="300038">
                <a:tc>
                  <a:txBody>
                    <a:bodyPr/>
                    <a:lstStyle/>
                    <a:p>
                      <a:pPr marL="0" marR="0" lvl="0" indent="0" algn="l" defTabSz="457200" rtl="0" eaLnBrk="1" fontAlgn="base" latinLnBrk="0" hangingPunct="1">
                        <a:lnSpc>
                          <a:spcPct val="98000"/>
                        </a:lnSpc>
                        <a:spcBef>
                          <a:spcPct val="0"/>
                        </a:spcBef>
                        <a:spcAft>
                          <a:spcPts val="1425"/>
                        </a:spcAft>
                        <a:buClr>
                          <a:srgbClr val="000000"/>
                        </a:buClr>
                        <a:buSzPct val="100000"/>
                        <a:buFont typeface="Times New Roman" pitchFamily="18" charset="0"/>
                        <a:buNone/>
                        <a:tabLst/>
                      </a:pPr>
                      <a:endParaRPr kumimoji="0" lang="x-none" sz="1100" b="0" i="0" u="none" strike="noStrike" cap="none" normalizeH="0" baseline="0" smtClean="0">
                        <a:ln>
                          <a:noFill/>
                        </a:ln>
                        <a:solidFill>
                          <a:srgbClr val="000000"/>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UBG</a:t>
                      </a:r>
                      <a:endParaRPr kumimoji="0" lang="sr-Latn-CS" sz="11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UNS</a:t>
                      </a:r>
                      <a:endParaRPr kumimoji="0" lang="sr-Latn-CS" sz="11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UNI</a:t>
                      </a:r>
                      <a:endParaRPr kumimoji="0" lang="sr-Latn-CS" sz="11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UKG</a:t>
                      </a:r>
                      <a:endParaRPr kumimoji="0" lang="sr-Latn-CS" sz="11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USG</a:t>
                      </a:r>
                      <a:endParaRPr kumimoji="0" lang="sr-Latn-CS" sz="11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Times New Roman" pitchFamily="18" charset="0"/>
                        </a:rPr>
                        <a:t>Center investigates, monitors and analyzes the needs of students</a:t>
                      </a:r>
                      <a:endParaRPr kumimoji="0" lang="en-U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Times New Roman" pitchFamily="18" charset="0"/>
                        </a:rPr>
                        <a:t>Center  informs students about opportunities for career development	</a:t>
                      </a:r>
                      <a:endParaRPr kumimoji="0" lang="en-U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63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Times New Roman" pitchFamily="18" charset="0"/>
                        </a:rPr>
                        <a:t>Center creates a variety of educational materials for students</a:t>
                      </a:r>
                      <a:endParaRPr kumimoji="0" lang="en-U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4</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32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Times New Roman" pitchFamily="18" charset="0"/>
                        </a:rPr>
                        <a:t>The Center offers individual counseling and student support</a:t>
                      </a:r>
                      <a:endParaRPr kumimoji="0" lang="en-U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3</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63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Times New Roman" pitchFamily="18" charset="0"/>
                        </a:rPr>
                        <a:t>The Center organizes and conducts educational activities</a:t>
                      </a:r>
                      <a:endParaRPr kumimoji="0" lang="en-U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4</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4</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Times New Roman" pitchFamily="18" charset="0"/>
                        </a:rPr>
                        <a:t>Center includes academic staff in their programs</a:t>
                      </a:r>
                      <a:endParaRPr kumimoji="0" lang="en-U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4</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4</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4</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63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Times New Roman" pitchFamily="18" charset="0"/>
                        </a:rPr>
                        <a:t>Center includes representatives from the business community in their program</a:t>
                      </a:r>
                      <a:endParaRPr kumimoji="0" lang="en-U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32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Times New Roman" pitchFamily="18" charset="0"/>
                        </a:rPr>
                        <a:t>Center includes representatives of the students / volunteers in their programs</a:t>
                      </a:r>
                      <a:endParaRPr kumimoji="0" lang="en-U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4</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63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Times New Roman" pitchFamily="18" charset="0"/>
                        </a:rPr>
                        <a:t>Center distributes information through the management of the Faculty</a:t>
                      </a:r>
                      <a:endParaRPr kumimoji="0" lang="en-U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3</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4</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Times New Roman" pitchFamily="18" charset="0"/>
                        </a:rPr>
                        <a:t>The Centre conducts evaluation of its programs</a:t>
                      </a:r>
                      <a:endParaRPr kumimoji="0" lang="en-U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4</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63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Times New Roman" pitchFamily="18" charset="0"/>
                        </a:rPr>
                        <a:t>Center to participate in fairs</a:t>
                      </a:r>
                      <a:endParaRPr kumimoji="0" lang="en-U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4</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4</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32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Times New Roman" pitchFamily="18" charset="0"/>
                        </a:rPr>
                        <a:t>The Center organizes fairs at the University</a:t>
                      </a:r>
                      <a:endParaRPr kumimoji="0" lang="en-U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4</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4</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3</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63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Times New Roman" pitchFamily="18" charset="0"/>
                        </a:rPr>
                        <a:t>The Centre provides support to graduates a certain time after graduation</a:t>
                      </a:r>
                      <a:endParaRPr kumimoji="0" lang="en-U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4</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3</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048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1" i="0" u="none" strike="noStrike" cap="none" normalizeH="0" baseline="0" smtClean="0">
                          <a:ln>
                            <a:noFill/>
                          </a:ln>
                          <a:solidFill>
                            <a:schemeClr val="tx1"/>
                          </a:solidFill>
                          <a:effectLst/>
                          <a:latin typeface="Arial" charset="0"/>
                          <a:cs typeface="Times New Roman" pitchFamily="18" charset="0"/>
                        </a:rPr>
                        <a:t>The center is engaged in attracting prospective students</a:t>
                      </a:r>
                      <a:endParaRPr kumimoji="0" lang="en-U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3</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4</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sr-Latn-CS" sz="1100" b="1" i="0" u="none" strike="noStrike" cap="none" normalizeH="0" baseline="0" smtClean="0">
                          <a:ln>
                            <a:noFill/>
                          </a:ln>
                          <a:solidFill>
                            <a:schemeClr val="tx1"/>
                          </a:solidFill>
                          <a:effectLst/>
                          <a:latin typeface="Arial" charset="0"/>
                          <a:cs typeface="Times New Roman" pitchFamily="18" charset="0"/>
                        </a:rPr>
                        <a:t>5</a:t>
                      </a:r>
                      <a:endParaRPr kumimoji="0" lang="sr-Latn-CS" sz="1100" b="1"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2405" name="Rectangle 600"/>
          <p:cNvSpPr>
            <a:spLocks noChangeArrowheads="1"/>
          </p:cNvSpPr>
          <p:nvPr/>
        </p:nvSpPr>
        <p:spPr bwMode="auto">
          <a:xfrm>
            <a:off x="0" y="5919788"/>
            <a:ext cx="9144000" cy="0"/>
          </a:xfrm>
          <a:prstGeom prst="rect">
            <a:avLst/>
          </a:prstGeom>
          <a:noFill/>
          <a:ln w="9525">
            <a:noFill/>
            <a:miter lim="800000"/>
            <a:headEnd/>
            <a:tailEnd/>
          </a:ln>
          <a:effectLst/>
        </p:spPr>
        <p:txBody>
          <a:bodyPr wrap="none" anchor="ctr">
            <a:spAutoFit/>
          </a:bodyPr>
          <a:lstStyle/>
          <a:p>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idx="4294967295"/>
          </p:nvPr>
        </p:nvSpPr>
        <p:spPr/>
        <p:txBody>
          <a:bodyPr/>
          <a:lstStyle/>
          <a:p>
            <a:pPr eaLnBrk="1" hangingPunct="1"/>
            <a:endParaRPr lang="en-US" smtClean="0"/>
          </a:p>
        </p:txBody>
      </p:sp>
      <p:sp>
        <p:nvSpPr>
          <p:cNvPr id="13315" name="Rectangle 3"/>
          <p:cNvSpPr>
            <a:spLocks noGrp="1" noChangeArrowheads="1"/>
          </p:cNvSpPr>
          <p:nvPr>
            <p:ph type="body" idx="4294967295"/>
          </p:nvPr>
        </p:nvSpPr>
        <p:spPr/>
        <p:txBody>
          <a:bodyPr/>
          <a:lstStyle/>
          <a:p>
            <a:pPr eaLnBrk="1" hangingPunct="1">
              <a:buFont typeface="Times New Roman" pitchFamily="18" charset="0"/>
              <a:buNone/>
            </a:pPr>
            <a:endParaRPr lang="en-US" smtClean="0"/>
          </a:p>
        </p:txBody>
      </p:sp>
      <p:pic>
        <p:nvPicPr>
          <p:cNvPr id="13316" name="Picture 4"/>
          <p:cNvPicPr>
            <a:picLocks noChangeAspect="1" noChangeArrowheads="1"/>
          </p:cNvPicPr>
          <p:nvPr/>
        </p:nvPicPr>
        <p:blipFill>
          <a:blip r:embed="rId3"/>
          <a:srcRect l="9453" t="19206" r="49792" b="12126"/>
          <a:stretch>
            <a:fillRect/>
          </a:stretch>
        </p:blipFill>
        <p:spPr bwMode="auto">
          <a:xfrm>
            <a:off x="395288" y="476250"/>
            <a:ext cx="4165600" cy="5314950"/>
          </a:xfrm>
          <a:prstGeom prst="rect">
            <a:avLst/>
          </a:prstGeom>
          <a:noFill/>
          <a:ln w="9525">
            <a:noFill/>
            <a:miter lim="800000"/>
            <a:headEnd/>
            <a:tailEnd/>
          </a:ln>
        </p:spPr>
      </p:pic>
      <p:pic>
        <p:nvPicPr>
          <p:cNvPr id="13317" name="Picture 4"/>
          <p:cNvPicPr>
            <a:picLocks noChangeAspect="1" noChangeArrowheads="1"/>
          </p:cNvPicPr>
          <p:nvPr/>
        </p:nvPicPr>
        <p:blipFill>
          <a:blip r:embed="rId4"/>
          <a:srcRect l="49023" t="15495" r="9050" b="35774"/>
          <a:stretch>
            <a:fillRect/>
          </a:stretch>
        </p:blipFill>
        <p:spPr bwMode="auto">
          <a:xfrm>
            <a:off x="4716463" y="549275"/>
            <a:ext cx="4151312" cy="4895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Box 4"/>
          <p:cNvSpPr txBox="1">
            <a:spLocks noChangeArrowheads="1"/>
          </p:cNvSpPr>
          <p:nvPr/>
        </p:nvSpPr>
        <p:spPr bwMode="auto">
          <a:xfrm>
            <a:off x="395288" y="3429000"/>
            <a:ext cx="8509000" cy="2041525"/>
          </a:xfrm>
          <a:prstGeom prst="rect">
            <a:avLst/>
          </a:prstGeom>
          <a:noFill/>
          <a:ln w="9525">
            <a:noFill/>
            <a:miter lim="800000"/>
            <a:headEnd/>
            <a:tailEnd/>
          </a:ln>
        </p:spPr>
        <p:txBody>
          <a:bodyPr>
            <a:spAutoFit/>
          </a:bodyPr>
          <a:lstStyle/>
          <a:p>
            <a:pPr algn="ctr"/>
            <a:r>
              <a:rPr lang="en-US" sz="2400" b="1">
                <a:latin typeface="Calibri" pitchFamily="34" charset="0"/>
              </a:rPr>
              <a:t>University of Belgrade </a:t>
            </a:r>
            <a:endParaRPr lang="sr-Latn-CS" sz="2400" b="1">
              <a:latin typeface="Calibri" pitchFamily="34" charset="0"/>
            </a:endParaRPr>
          </a:p>
          <a:p>
            <a:pPr algn="ctr"/>
            <a:r>
              <a:rPr lang="sr-Latn-CS" sz="2400" b="1">
                <a:latin typeface="Calibri" pitchFamily="34" charset="0"/>
              </a:rPr>
              <a:t>Centre for Career Development and Student Counselling</a:t>
            </a:r>
            <a:r>
              <a:rPr lang="en-US" sz="2000">
                <a:latin typeface="Calibri" pitchFamily="34" charset="0"/>
              </a:rPr>
              <a:t> </a:t>
            </a:r>
          </a:p>
          <a:p>
            <a:pPr algn="ctr"/>
            <a:r>
              <a:rPr lang="en-US" sz="2000">
                <a:latin typeface="Calibri" pitchFamily="34" charset="0"/>
              </a:rPr>
              <a:t>Studentski trg 1, Belgrade, Serbia</a:t>
            </a:r>
          </a:p>
          <a:p>
            <a:pPr algn="ctr"/>
            <a:r>
              <a:rPr lang="en-US" sz="2000" b="1">
                <a:latin typeface="Calibri" pitchFamily="34" charset="0"/>
              </a:rPr>
              <a:t>www.razvojkarijere.bg.ac.rs</a:t>
            </a:r>
          </a:p>
          <a:p>
            <a:pPr algn="ctr"/>
            <a:r>
              <a:rPr lang="en-US" sz="2000" b="1">
                <a:latin typeface="Calibri" pitchFamily="34" charset="0"/>
              </a:rPr>
              <a:t>centar@razvokarijere.bg.ac.rs</a:t>
            </a:r>
            <a:r>
              <a:rPr lang="en-US" sz="2000">
                <a:solidFill>
                  <a:schemeClr val="accent2"/>
                </a:solidFill>
                <a:latin typeface="Calibri" pitchFamily="34" charset="0"/>
              </a:rPr>
              <a:t> </a:t>
            </a:r>
          </a:p>
          <a:p>
            <a:pPr algn="ctr"/>
            <a:endParaRPr lang="en-US" sz="2000">
              <a:solidFill>
                <a:schemeClr val="accent2"/>
              </a:solidFill>
              <a:latin typeface="Calibri" pitchFamily="34" charset="0"/>
            </a:endParaRPr>
          </a:p>
        </p:txBody>
      </p:sp>
      <p:pic>
        <p:nvPicPr>
          <p:cNvPr id="14339" name="Picture 4"/>
          <p:cNvPicPr>
            <a:picLocks noChangeAspect="1" noChangeArrowheads="1"/>
          </p:cNvPicPr>
          <p:nvPr/>
        </p:nvPicPr>
        <p:blipFill>
          <a:blip r:embed="rId3"/>
          <a:srcRect/>
          <a:stretch>
            <a:fillRect/>
          </a:stretch>
        </p:blipFill>
        <p:spPr bwMode="auto">
          <a:xfrm>
            <a:off x="0" y="5281613"/>
            <a:ext cx="9144000" cy="1576387"/>
          </a:xfrm>
          <a:prstGeom prst="rect">
            <a:avLst/>
          </a:prstGeom>
          <a:noFill/>
          <a:ln w="9525">
            <a:noFill/>
            <a:miter lim="800000"/>
            <a:headEnd/>
            <a:tailEnd/>
          </a:ln>
        </p:spPr>
      </p:pic>
      <p:pic>
        <p:nvPicPr>
          <p:cNvPr id="14340" name="Picture 5" descr="UB i CzRG Logo color"/>
          <p:cNvPicPr>
            <a:picLocks noChangeAspect="1" noChangeArrowheads="1"/>
          </p:cNvPicPr>
          <p:nvPr/>
        </p:nvPicPr>
        <p:blipFill>
          <a:blip r:embed="rId4"/>
          <a:srcRect/>
          <a:stretch>
            <a:fillRect/>
          </a:stretch>
        </p:blipFill>
        <p:spPr bwMode="auto">
          <a:xfrm>
            <a:off x="2124075" y="1052513"/>
            <a:ext cx="4824413" cy="23368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1_Default Design">
  <a:themeElements>
    <a:clrScheme name="1_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_Default Design">
      <a:majorFont>
        <a:latin typeface="DejaVu Sans"/>
        <a:ea typeface=""/>
        <a:cs typeface="Arial"/>
      </a:majorFont>
      <a:minorFont>
        <a:latin typeface="DejaVu Sans"/>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791</TotalTime>
  <Words>1757</Words>
  <Application>Microsoft Office PowerPoint</Application>
  <PresentationFormat>On-screen Show (4:3)</PresentationFormat>
  <Paragraphs>289</Paragraphs>
  <Slides>13</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DejaVu Sans</vt:lpstr>
      <vt:lpstr>Times New Roman</vt:lpstr>
      <vt:lpstr>Calibri</vt:lpstr>
      <vt:lpstr>Microsoft YaHei</vt:lpstr>
      <vt:lpstr>1_Default Design</vt:lpstr>
      <vt:lpstr>Initial meeting on the Careers project’s Work Package 6  </vt:lpstr>
      <vt:lpstr>Slide 2</vt:lpstr>
      <vt:lpstr>On Publication</vt:lpstr>
      <vt:lpstr>Slide 4</vt:lpstr>
      <vt:lpstr>Slide 5</vt:lpstr>
      <vt:lpstr>Slide 6</vt:lpstr>
      <vt:lpstr>Slide 7</vt:lpstr>
      <vt:lpstr>Slide 8</vt:lpstr>
      <vt:lpstr>Slide 9</vt:lpstr>
      <vt:lpstr>Slide 10</vt:lpstr>
      <vt:lpstr>Slide 11</vt:lpstr>
      <vt:lpstr>Slide 12</vt:lpstr>
      <vt:lpstr>Slide 13</vt:lpstr>
    </vt:vector>
  </TitlesOfParts>
  <Company>Foundertech</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Regensburg, Donauforum, May 2012 Neda Bokan, Vice-Rector, University of Belgrade</dc:title>
  <dc:creator>admin</dc:creator>
  <cp:lastModifiedBy>Korisnik</cp:lastModifiedBy>
  <cp:revision>7</cp:revision>
  <cp:lastPrinted>2012-06-08T15:57:57Z</cp:lastPrinted>
  <dcterms:created xsi:type="dcterms:W3CDTF">2012-06-07T09:04:42Z</dcterms:created>
  <dcterms:modified xsi:type="dcterms:W3CDTF">2012-06-26T11:22:10Z</dcterms:modified>
</cp:coreProperties>
</file>